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5"/>
  </p:notesMasterIdLst>
  <p:sldIdLst>
    <p:sldId id="256" r:id="rId2"/>
    <p:sldId id="259" r:id="rId3"/>
    <p:sldId id="337" r:id="rId4"/>
    <p:sldId id="257" r:id="rId5"/>
    <p:sldId id="258" r:id="rId6"/>
    <p:sldId id="262" r:id="rId7"/>
    <p:sldId id="263" r:id="rId8"/>
    <p:sldId id="264" r:id="rId9"/>
    <p:sldId id="270" r:id="rId10"/>
    <p:sldId id="271" r:id="rId11"/>
    <p:sldId id="272" r:id="rId12"/>
    <p:sldId id="273" r:id="rId13"/>
    <p:sldId id="275" r:id="rId14"/>
    <p:sldId id="276" r:id="rId15"/>
    <p:sldId id="278" r:id="rId16"/>
    <p:sldId id="279" r:id="rId17"/>
    <p:sldId id="280" r:id="rId18"/>
    <p:sldId id="281" r:id="rId19"/>
    <p:sldId id="282" r:id="rId20"/>
    <p:sldId id="283" r:id="rId21"/>
    <p:sldId id="286" r:id="rId22"/>
    <p:sldId id="290" r:id="rId23"/>
    <p:sldId id="288" r:id="rId24"/>
    <p:sldId id="289" r:id="rId25"/>
    <p:sldId id="335" r:id="rId26"/>
    <p:sldId id="292" r:id="rId27"/>
    <p:sldId id="294" r:id="rId28"/>
    <p:sldId id="321" r:id="rId29"/>
    <p:sldId id="322" r:id="rId30"/>
    <p:sldId id="323" r:id="rId31"/>
    <p:sldId id="324" r:id="rId32"/>
    <p:sldId id="325" r:id="rId33"/>
    <p:sldId id="326" r:id="rId34"/>
    <p:sldId id="327" r:id="rId35"/>
    <p:sldId id="328" r:id="rId36"/>
    <p:sldId id="329" r:id="rId37"/>
    <p:sldId id="330" r:id="rId38"/>
    <p:sldId id="331" r:id="rId39"/>
    <p:sldId id="274" r:id="rId40"/>
    <p:sldId id="260" r:id="rId41"/>
    <p:sldId id="334" r:id="rId42"/>
    <p:sldId id="338" r:id="rId43"/>
    <p:sldId id="336" r:id="rId44"/>
  </p:sldIdLst>
  <p:sldSz cx="9144000" cy="5143500" type="screen16x9"/>
  <p:notesSz cx="6858000" cy="9144000"/>
  <p:embeddedFontLst>
    <p:embeddedFont>
      <p:font typeface="Bebas Neue" panose="020B0606020202050201" pitchFamily="34" charset="0"/>
      <p:regular r:id="rId46"/>
    </p:embeddedFont>
    <p:embeddedFont>
      <p:font typeface="Inter" panose="020B0604020202020204" charset="0"/>
      <p:regular r:id="rId47"/>
      <p:bold r:id="rId48"/>
    </p:embeddedFont>
    <p:embeddedFont>
      <p:font typeface="Nunito Light" pitchFamily="2" charset="0"/>
      <p:regular r:id="rId49"/>
      <p:italic r:id="rId50"/>
    </p:embeddedFont>
    <p:embeddedFont>
      <p:font typeface="Work Sans"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F2AD69-264A-4FCF-A8E4-E4618D669613}">
  <a:tblStyle styleId="{CBF2AD69-264A-4FCF-A8E4-E4618D6696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1fd100d43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0" name="Google Shape;3110;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7"/>
        <p:cNvGrpSpPr/>
        <p:nvPr/>
      </p:nvGrpSpPr>
      <p:grpSpPr>
        <a:xfrm>
          <a:off x="0" y="0"/>
          <a:ext cx="0" cy="0"/>
          <a:chOff x="0" y="0"/>
          <a:chExt cx="0" cy="0"/>
        </a:xfrm>
      </p:grpSpPr>
      <p:sp>
        <p:nvSpPr>
          <p:cNvPr id="3148" name="Google Shape;3148;geba1a568b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9" name="Google Shape;3149;geba1a568b6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eba1a568b6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eba1a568b6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eba1a568b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eba1a568b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geba1a568b6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6" name="Google Shape;3436;geba1a568b6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14374f7c22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14374f7c22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eba1a568b6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eba1a568b6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eba1a568b6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eba1a568b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1de551d7a50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1de551d7a50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eba1a568b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7" name="Google Shape;3697;geba1a568b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g1de551d7a50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3" name="Google Shape;3833;g1de551d7a50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3"/>
        <p:cNvGrpSpPr/>
        <p:nvPr/>
      </p:nvGrpSpPr>
      <p:grpSpPr>
        <a:xfrm>
          <a:off x="0" y="0"/>
          <a:ext cx="0" cy="0"/>
          <a:chOff x="0" y="0"/>
          <a:chExt cx="0" cy="0"/>
        </a:xfrm>
      </p:grpSpPr>
      <p:sp>
        <p:nvSpPr>
          <p:cNvPr id="3994" name="Google Shape;3994;g1de551d7a50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5" name="Google Shape;3995;g1de551d7a50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11fd100d434_1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11fd100d434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eba1a568b6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eba1a568b6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3"/>
        <p:cNvGrpSpPr/>
        <p:nvPr/>
      </p:nvGrpSpPr>
      <p:grpSpPr>
        <a:xfrm>
          <a:off x="0" y="0"/>
          <a:ext cx="0" cy="0"/>
          <a:chOff x="0" y="0"/>
          <a:chExt cx="0" cy="0"/>
        </a:xfrm>
      </p:grpSpPr>
      <p:sp>
        <p:nvSpPr>
          <p:cNvPr id="3994" name="Google Shape;3994;g1de551d7a50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5" name="Google Shape;3995;g1de551d7a50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47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7"/>
        <p:cNvGrpSpPr/>
        <p:nvPr/>
      </p:nvGrpSpPr>
      <p:grpSpPr>
        <a:xfrm>
          <a:off x="0" y="0"/>
          <a:ext cx="0" cy="0"/>
          <a:chOff x="0" y="0"/>
          <a:chExt cx="0" cy="0"/>
        </a:xfrm>
      </p:grpSpPr>
      <p:sp>
        <p:nvSpPr>
          <p:cNvPr id="4148" name="Google Shape;4148;geba1a568b6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9" name="Google Shape;4149;geba1a568b6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ee59bd214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ee59bd214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129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626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0" name="Google Shape;3110;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522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7"/>
        <p:cNvGrpSpPr/>
        <p:nvPr/>
      </p:nvGrpSpPr>
      <p:grpSpPr>
        <a:xfrm>
          <a:off x="0" y="0"/>
          <a:ext cx="0" cy="0"/>
          <a:chOff x="0" y="0"/>
          <a:chExt cx="0" cy="0"/>
        </a:xfrm>
      </p:grpSpPr>
      <p:sp>
        <p:nvSpPr>
          <p:cNvPr id="3148" name="Google Shape;3148;geba1a568b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9" name="Google Shape;3149;geba1a568b6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410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994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eba1a568b6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eba1a568b6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76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eba1a568b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eba1a568b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69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geba1a568b6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6" name="Google Shape;3436;geba1a568b6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02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14374f7c22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14374f7c22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778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197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eba1a568b6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eba1a568b6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67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ba1a568b6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ba1a568b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408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eba1a568b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eba1a568b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1de551d7a50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1de551d7a50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56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43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eba1a568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eba1a568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ee59bd214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ee59bd214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14374f7c22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4" name="Google Shape;2774;g14374f7c22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4" name="Google Shape;28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2432"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10800000" flipH="1">
            <a:off x="-615181" y="4250518"/>
            <a:ext cx="1362511" cy="1457953"/>
            <a:chOff x="1141181" y="262025"/>
            <a:chExt cx="4067198" cy="4352099"/>
          </a:xfrm>
        </p:grpSpPr>
        <p:sp>
          <p:nvSpPr>
            <p:cNvPr id="13" name="Google Shape;13;p2"/>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4046899">
            <a:off x="-808797" y="-779120"/>
            <a:ext cx="1651494" cy="1730032"/>
            <a:chOff x="1511250" y="306000"/>
            <a:chExt cx="3756676" cy="3935328"/>
          </a:xfrm>
        </p:grpSpPr>
        <p:sp>
          <p:nvSpPr>
            <p:cNvPr id="27" name="Google Shape;27;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1992157">
            <a:off x="8337158" y="3820225"/>
            <a:ext cx="1717499" cy="1461648"/>
            <a:chOff x="725975" y="529375"/>
            <a:chExt cx="4581126" cy="3898687"/>
          </a:xfrm>
        </p:grpSpPr>
        <p:sp>
          <p:nvSpPr>
            <p:cNvPr id="62" name="Google Shape;62;p2"/>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a:off x="725975" y="1112867"/>
            <a:ext cx="4910100" cy="2153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800" b="1">
                <a:solidFill>
                  <a:schemeClr val="dk1"/>
                </a:solidFill>
                <a:latin typeface="Work Sans"/>
                <a:ea typeface="Work Sans"/>
                <a:cs typeface="Work Sans"/>
                <a:sym typeface="Work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6" name="Google Shape;86;p2"/>
          <p:cNvSpPr txBox="1">
            <a:spLocks noGrp="1"/>
          </p:cNvSpPr>
          <p:nvPr>
            <p:ph type="subTitle" idx="1"/>
          </p:nvPr>
        </p:nvSpPr>
        <p:spPr>
          <a:xfrm>
            <a:off x="725975" y="3334113"/>
            <a:ext cx="491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7" name="Google Shape;87;p2"/>
          <p:cNvSpPr/>
          <p:nvPr/>
        </p:nvSpPr>
        <p:spPr>
          <a:xfrm>
            <a:off x="1300713" y="2609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840599" y="19069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92999" y="17544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65"/>
        <p:cNvGrpSpPr/>
        <p:nvPr/>
      </p:nvGrpSpPr>
      <p:grpSpPr>
        <a:xfrm>
          <a:off x="0" y="0"/>
          <a:ext cx="0" cy="0"/>
          <a:chOff x="0" y="0"/>
          <a:chExt cx="0" cy="0"/>
        </a:xfrm>
      </p:grpSpPr>
      <p:sp>
        <p:nvSpPr>
          <p:cNvPr id="666" name="Google Shape;666;p13"/>
          <p:cNvSpPr/>
          <p:nvPr/>
        </p:nvSpPr>
        <p:spPr>
          <a:xfrm rot="10800000" flipH="1">
            <a:off x="1505393" y="45738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flipH="1">
            <a:off x="582224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rot="5400000">
            <a:off x="270216" y="-270183"/>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1" name="Google Shape;671;p13"/>
          <p:cNvSpPr txBox="1">
            <a:spLocks noGrp="1"/>
          </p:cNvSpPr>
          <p:nvPr>
            <p:ph type="subTitle" idx="1"/>
          </p:nvPr>
        </p:nvSpPr>
        <p:spPr>
          <a:xfrm>
            <a:off x="726150" y="2261443"/>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2" name="Google Shape;672;p13"/>
          <p:cNvSpPr txBox="1">
            <a:spLocks noGrp="1"/>
          </p:cNvSpPr>
          <p:nvPr>
            <p:ph type="subTitle" idx="2"/>
          </p:nvPr>
        </p:nvSpPr>
        <p:spPr>
          <a:xfrm>
            <a:off x="3400650"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3" name="Google Shape;673;p13"/>
          <p:cNvSpPr txBox="1">
            <a:spLocks noGrp="1"/>
          </p:cNvSpPr>
          <p:nvPr>
            <p:ph type="subTitle" idx="3"/>
          </p:nvPr>
        </p:nvSpPr>
        <p:spPr>
          <a:xfrm>
            <a:off x="725975" y="3844244"/>
            <a:ext cx="2336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4" name="Google Shape;674;p13"/>
          <p:cNvSpPr txBox="1">
            <a:spLocks noGrp="1"/>
          </p:cNvSpPr>
          <p:nvPr>
            <p:ph type="subTitle" idx="4"/>
          </p:nvPr>
        </p:nvSpPr>
        <p:spPr>
          <a:xfrm>
            <a:off x="3400650" y="3844240"/>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13"/>
          <p:cNvSpPr txBox="1">
            <a:spLocks noGrp="1"/>
          </p:cNvSpPr>
          <p:nvPr>
            <p:ph type="subTitle" idx="5"/>
          </p:nvPr>
        </p:nvSpPr>
        <p:spPr>
          <a:xfrm>
            <a:off x="6075325" y="22614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6" name="Google Shape;676;p13"/>
          <p:cNvSpPr txBox="1">
            <a:spLocks noGrp="1"/>
          </p:cNvSpPr>
          <p:nvPr>
            <p:ph type="subTitle" idx="6"/>
          </p:nvPr>
        </p:nvSpPr>
        <p:spPr>
          <a:xfrm>
            <a:off x="6075325" y="3844243"/>
            <a:ext cx="23427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7" name="Google Shape;677;p13"/>
          <p:cNvSpPr txBox="1">
            <a:spLocks noGrp="1"/>
          </p:cNvSpPr>
          <p:nvPr>
            <p:ph type="title" idx="7" hasCustomPrompt="1"/>
          </p:nvPr>
        </p:nvSpPr>
        <p:spPr>
          <a:xfrm>
            <a:off x="725975"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title" idx="8" hasCustomPrompt="1"/>
          </p:nvPr>
        </p:nvSpPr>
        <p:spPr>
          <a:xfrm>
            <a:off x="725975" y="3039574"/>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9" name="Google Shape;679;p13"/>
          <p:cNvSpPr txBox="1">
            <a:spLocks noGrp="1"/>
          </p:cNvSpPr>
          <p:nvPr>
            <p:ph type="title" idx="9" hasCustomPrompt="1"/>
          </p:nvPr>
        </p:nvSpPr>
        <p:spPr>
          <a:xfrm>
            <a:off x="3400644" y="1447052"/>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a:spLocks noGrp="1"/>
          </p:cNvSpPr>
          <p:nvPr>
            <p:ph type="title" idx="13" hasCustomPrompt="1"/>
          </p:nvPr>
        </p:nvSpPr>
        <p:spPr>
          <a:xfrm>
            <a:off x="3400644" y="3039566"/>
            <a:ext cx="9144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3"/>
          <p:cNvSpPr txBox="1">
            <a:spLocks noGrp="1"/>
          </p:cNvSpPr>
          <p:nvPr>
            <p:ph type="title" idx="14" hasCustomPrompt="1"/>
          </p:nvPr>
        </p:nvSpPr>
        <p:spPr>
          <a:xfrm>
            <a:off x="6075320" y="1447052"/>
            <a:ext cx="91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a:spLocks noGrp="1"/>
          </p:cNvSpPr>
          <p:nvPr>
            <p:ph type="title" idx="15" hasCustomPrompt="1"/>
          </p:nvPr>
        </p:nvSpPr>
        <p:spPr>
          <a:xfrm>
            <a:off x="6075326" y="3039574"/>
            <a:ext cx="9162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3" name="Google Shape;683;p13"/>
          <p:cNvSpPr txBox="1">
            <a:spLocks noGrp="1"/>
          </p:cNvSpPr>
          <p:nvPr>
            <p:ph type="subTitle" idx="16"/>
          </p:nvPr>
        </p:nvSpPr>
        <p:spPr>
          <a:xfrm>
            <a:off x="725975"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4" name="Google Shape;684;p13"/>
          <p:cNvSpPr txBox="1">
            <a:spLocks noGrp="1"/>
          </p:cNvSpPr>
          <p:nvPr>
            <p:ph type="subTitle" idx="17"/>
          </p:nvPr>
        </p:nvSpPr>
        <p:spPr>
          <a:xfrm>
            <a:off x="3400644"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5" name="Google Shape;685;p13"/>
          <p:cNvSpPr txBox="1">
            <a:spLocks noGrp="1"/>
          </p:cNvSpPr>
          <p:nvPr>
            <p:ph type="subTitle" idx="18"/>
          </p:nvPr>
        </p:nvSpPr>
        <p:spPr>
          <a:xfrm>
            <a:off x="725975"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6" name="Google Shape;686;p13"/>
          <p:cNvSpPr txBox="1">
            <a:spLocks noGrp="1"/>
          </p:cNvSpPr>
          <p:nvPr>
            <p:ph type="subTitle" idx="19"/>
          </p:nvPr>
        </p:nvSpPr>
        <p:spPr>
          <a:xfrm>
            <a:off x="3400644"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7" name="Google Shape;687;p13"/>
          <p:cNvSpPr txBox="1">
            <a:spLocks noGrp="1"/>
          </p:cNvSpPr>
          <p:nvPr>
            <p:ph type="subTitle" idx="20"/>
          </p:nvPr>
        </p:nvSpPr>
        <p:spPr>
          <a:xfrm>
            <a:off x="6075320" y="1875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688" name="Google Shape;688;p13"/>
          <p:cNvSpPr txBox="1">
            <a:spLocks noGrp="1"/>
          </p:cNvSpPr>
          <p:nvPr>
            <p:ph type="subTitle" idx="21"/>
          </p:nvPr>
        </p:nvSpPr>
        <p:spPr>
          <a:xfrm>
            <a:off x="6075320" y="3463243"/>
            <a:ext cx="23427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689" name="Google Shape;689;p13"/>
          <p:cNvGrpSpPr/>
          <p:nvPr/>
        </p:nvGrpSpPr>
        <p:grpSpPr>
          <a:xfrm rot="1386721" flipH="1">
            <a:off x="-128287" y="4560984"/>
            <a:ext cx="1074878" cy="914756"/>
            <a:chOff x="725975" y="529375"/>
            <a:chExt cx="4581126" cy="3898687"/>
          </a:xfrm>
        </p:grpSpPr>
        <p:sp>
          <p:nvSpPr>
            <p:cNvPr id="690" name="Google Shape;690;p13"/>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13"/>
          <p:cNvGrpSpPr/>
          <p:nvPr/>
        </p:nvGrpSpPr>
        <p:grpSpPr>
          <a:xfrm>
            <a:off x="8301801" y="4440766"/>
            <a:ext cx="993769" cy="919430"/>
            <a:chOff x="940201" y="467822"/>
            <a:chExt cx="4254149" cy="3935914"/>
          </a:xfrm>
        </p:grpSpPr>
        <p:sp>
          <p:nvSpPr>
            <p:cNvPr id="714" name="Google Shape;714;p13"/>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3"/>
          <p:cNvGrpSpPr/>
          <p:nvPr/>
        </p:nvGrpSpPr>
        <p:grpSpPr>
          <a:xfrm rot="716367">
            <a:off x="-338944" y="-405049"/>
            <a:ext cx="1063534" cy="1228871"/>
            <a:chOff x="725975" y="580175"/>
            <a:chExt cx="3328618" cy="3846085"/>
          </a:xfrm>
        </p:grpSpPr>
        <p:sp>
          <p:nvSpPr>
            <p:cNvPr id="723" name="Google Shape;723;p13"/>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p:nvPr/>
        </p:nvSpPr>
        <p:spPr>
          <a:xfrm flipH="1">
            <a:off x="139038" y="36345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flipH="1">
            <a:off x="1673568" y="48660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flipH="1">
            <a:off x="8752038" y="12030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flipH="1">
            <a:off x="6527118" y="1934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347861">
            <a:off x="1656995" y="-619382"/>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10452139" flipH="1">
            <a:off x="4866420" y="4696943"/>
            <a:ext cx="2480100" cy="110286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13"/>
          <p:cNvGrpSpPr/>
          <p:nvPr/>
        </p:nvGrpSpPr>
        <p:grpSpPr>
          <a:xfrm>
            <a:off x="8750008" y="3570649"/>
            <a:ext cx="262163" cy="531538"/>
            <a:chOff x="2322875" y="1049950"/>
            <a:chExt cx="1301705" cy="2640525"/>
          </a:xfrm>
        </p:grpSpPr>
        <p:sp>
          <p:nvSpPr>
            <p:cNvPr id="744" name="Google Shape;744;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3"/>
          <p:cNvGrpSpPr/>
          <p:nvPr/>
        </p:nvGrpSpPr>
        <p:grpSpPr>
          <a:xfrm>
            <a:off x="179258" y="1144074"/>
            <a:ext cx="262163" cy="531538"/>
            <a:chOff x="2322875" y="1049950"/>
            <a:chExt cx="1301705" cy="2640525"/>
          </a:xfrm>
        </p:grpSpPr>
        <p:sp>
          <p:nvSpPr>
            <p:cNvPr id="748" name="Google Shape;748;p1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3"/>
          <p:cNvGrpSpPr/>
          <p:nvPr/>
        </p:nvGrpSpPr>
        <p:grpSpPr>
          <a:xfrm rot="2499223">
            <a:off x="8211342" y="-432131"/>
            <a:ext cx="1201924" cy="1146588"/>
            <a:chOff x="936800" y="644000"/>
            <a:chExt cx="3397834" cy="3241401"/>
          </a:xfrm>
        </p:grpSpPr>
        <p:sp>
          <p:nvSpPr>
            <p:cNvPr id="752" name="Google Shape;752;p13"/>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5"/>
        <p:cNvGrpSpPr/>
        <p:nvPr/>
      </p:nvGrpSpPr>
      <p:grpSpPr>
        <a:xfrm>
          <a:off x="0" y="0"/>
          <a:ext cx="0" cy="0"/>
          <a:chOff x="0" y="0"/>
          <a:chExt cx="0" cy="0"/>
        </a:xfrm>
      </p:grpSpPr>
      <p:sp>
        <p:nvSpPr>
          <p:cNvPr id="1226" name="Google Shape;1226;p20"/>
          <p:cNvSpPr/>
          <p:nvPr/>
        </p:nvSpPr>
        <p:spPr>
          <a:xfrm rot="10800000" flipH="1">
            <a:off x="1505393" y="4614125"/>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flipH="1">
            <a:off x="582224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rot="5400000">
            <a:off x="270216" y="-270183"/>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20"/>
          <p:cNvGrpSpPr/>
          <p:nvPr/>
        </p:nvGrpSpPr>
        <p:grpSpPr>
          <a:xfrm rot="1386721" flipH="1">
            <a:off x="-128287" y="4560984"/>
            <a:ext cx="1074878" cy="914756"/>
            <a:chOff x="725975" y="529375"/>
            <a:chExt cx="4581126" cy="3898687"/>
          </a:xfrm>
        </p:grpSpPr>
        <p:sp>
          <p:nvSpPr>
            <p:cNvPr id="1231" name="Google Shape;1231;p20"/>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0"/>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0"/>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0"/>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0"/>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20"/>
          <p:cNvGrpSpPr/>
          <p:nvPr/>
        </p:nvGrpSpPr>
        <p:grpSpPr>
          <a:xfrm>
            <a:off x="8301801" y="4440766"/>
            <a:ext cx="993769" cy="919430"/>
            <a:chOff x="940201" y="467822"/>
            <a:chExt cx="4254149" cy="3935914"/>
          </a:xfrm>
        </p:grpSpPr>
        <p:sp>
          <p:nvSpPr>
            <p:cNvPr id="1255" name="Google Shape;1255;p20"/>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0"/>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0"/>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0"/>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0"/>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0"/>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0"/>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0"/>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20"/>
          <p:cNvGrpSpPr/>
          <p:nvPr/>
        </p:nvGrpSpPr>
        <p:grpSpPr>
          <a:xfrm rot="716367">
            <a:off x="-338944" y="-405049"/>
            <a:ext cx="1063534" cy="1228871"/>
            <a:chOff x="725975" y="580175"/>
            <a:chExt cx="3328618" cy="3846085"/>
          </a:xfrm>
        </p:grpSpPr>
        <p:sp>
          <p:nvSpPr>
            <p:cNvPr id="1264" name="Google Shape;1264;p20"/>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0"/>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0"/>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0"/>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0"/>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0"/>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0"/>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0"/>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0"/>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0"/>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0"/>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0"/>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 name="Google Shape;127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9" name="Google Shape;1279;p20"/>
          <p:cNvSpPr txBox="1">
            <a:spLocks noGrp="1"/>
          </p:cNvSpPr>
          <p:nvPr>
            <p:ph type="subTitle" idx="1"/>
          </p:nvPr>
        </p:nvSpPr>
        <p:spPr>
          <a:xfrm>
            <a:off x="4778693" y="2769889"/>
            <a:ext cx="27945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0" name="Google Shape;1280;p20"/>
          <p:cNvSpPr txBox="1">
            <a:spLocks noGrp="1"/>
          </p:cNvSpPr>
          <p:nvPr>
            <p:ph type="subTitle" idx="2"/>
          </p:nvPr>
        </p:nvSpPr>
        <p:spPr>
          <a:xfrm>
            <a:off x="1570813" y="2769889"/>
            <a:ext cx="27945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1" name="Google Shape;1281;p20"/>
          <p:cNvSpPr txBox="1">
            <a:spLocks noGrp="1"/>
          </p:cNvSpPr>
          <p:nvPr>
            <p:ph type="subTitle" idx="3"/>
          </p:nvPr>
        </p:nvSpPr>
        <p:spPr>
          <a:xfrm>
            <a:off x="4778701" y="2376289"/>
            <a:ext cx="2794500" cy="45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2" name="Google Shape;1282;p20"/>
          <p:cNvSpPr txBox="1">
            <a:spLocks noGrp="1"/>
          </p:cNvSpPr>
          <p:nvPr>
            <p:ph type="subTitle" idx="4"/>
          </p:nvPr>
        </p:nvSpPr>
        <p:spPr>
          <a:xfrm>
            <a:off x="1570825" y="2376289"/>
            <a:ext cx="2794500" cy="45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3" name="Google Shape;1283;p20"/>
          <p:cNvSpPr/>
          <p:nvPr/>
        </p:nvSpPr>
        <p:spPr>
          <a:xfrm>
            <a:off x="8719537" y="34880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0"/>
          <p:cNvSpPr/>
          <p:nvPr/>
        </p:nvSpPr>
        <p:spPr>
          <a:xfrm>
            <a:off x="272699" y="165975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a:off x="1583413" y="48071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20"/>
          <p:cNvGrpSpPr/>
          <p:nvPr/>
        </p:nvGrpSpPr>
        <p:grpSpPr>
          <a:xfrm rot="2499223">
            <a:off x="8211342" y="-432131"/>
            <a:ext cx="1201924" cy="1146588"/>
            <a:chOff x="936800" y="644000"/>
            <a:chExt cx="3397834" cy="3241401"/>
          </a:xfrm>
        </p:grpSpPr>
        <p:sp>
          <p:nvSpPr>
            <p:cNvPr id="1287" name="Google Shape;1287;p20"/>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0"/>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0"/>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0"/>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0"/>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0"/>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0"/>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0"/>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0"/>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0"/>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20"/>
          <p:cNvSpPr/>
          <p:nvPr/>
        </p:nvSpPr>
        <p:spPr>
          <a:xfrm rot="264510">
            <a:off x="985246" y="-594631"/>
            <a:ext cx="2434587" cy="108262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0"/>
          <p:cNvSpPr/>
          <p:nvPr/>
        </p:nvSpPr>
        <p:spPr>
          <a:xfrm rot="10535490" flipH="1">
            <a:off x="5451446" y="4625969"/>
            <a:ext cx="2434587" cy="108262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20"/>
          <p:cNvGrpSpPr/>
          <p:nvPr/>
        </p:nvGrpSpPr>
        <p:grpSpPr>
          <a:xfrm>
            <a:off x="218008" y="3537562"/>
            <a:ext cx="262163" cy="531538"/>
            <a:chOff x="2322875" y="1049950"/>
            <a:chExt cx="1301705" cy="2640525"/>
          </a:xfrm>
        </p:grpSpPr>
        <p:sp>
          <p:nvSpPr>
            <p:cNvPr id="1300" name="Google Shape;1300;p20"/>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0"/>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0"/>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0"/>
          <p:cNvGrpSpPr/>
          <p:nvPr/>
        </p:nvGrpSpPr>
        <p:grpSpPr>
          <a:xfrm>
            <a:off x="8719533" y="1017737"/>
            <a:ext cx="262163" cy="531538"/>
            <a:chOff x="2322875" y="1049950"/>
            <a:chExt cx="1301705" cy="2640525"/>
          </a:xfrm>
        </p:grpSpPr>
        <p:sp>
          <p:nvSpPr>
            <p:cNvPr id="1304" name="Google Shape;1304;p20"/>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0"/>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0"/>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2">
    <p:spTree>
      <p:nvGrpSpPr>
        <p:cNvPr id="1" name="Shape 1307"/>
        <p:cNvGrpSpPr/>
        <p:nvPr/>
      </p:nvGrpSpPr>
      <p:grpSpPr>
        <a:xfrm>
          <a:off x="0" y="0"/>
          <a:ext cx="0" cy="0"/>
          <a:chOff x="0" y="0"/>
          <a:chExt cx="0" cy="0"/>
        </a:xfrm>
      </p:grpSpPr>
      <p:sp>
        <p:nvSpPr>
          <p:cNvPr id="1308" name="Google Shape;1308;p21"/>
          <p:cNvSpPr/>
          <p:nvPr/>
        </p:nvSpPr>
        <p:spPr>
          <a:xfrm rot="5400000" flipH="1">
            <a:off x="270216" y="2689716"/>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0" name="Google Shape;1310;p21"/>
          <p:cNvSpPr txBox="1">
            <a:spLocks noGrp="1"/>
          </p:cNvSpPr>
          <p:nvPr>
            <p:ph type="subTitle" idx="1"/>
          </p:nvPr>
        </p:nvSpPr>
        <p:spPr>
          <a:xfrm>
            <a:off x="859475" y="2896900"/>
            <a:ext cx="2331600" cy="8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1" name="Google Shape;1311;p21"/>
          <p:cNvSpPr txBox="1">
            <a:spLocks noGrp="1"/>
          </p:cNvSpPr>
          <p:nvPr>
            <p:ph type="subTitle" idx="2"/>
          </p:nvPr>
        </p:nvSpPr>
        <p:spPr>
          <a:xfrm>
            <a:off x="3406189" y="2896900"/>
            <a:ext cx="2331600" cy="8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2" name="Google Shape;1312;p21"/>
          <p:cNvSpPr txBox="1">
            <a:spLocks noGrp="1"/>
          </p:cNvSpPr>
          <p:nvPr>
            <p:ph type="subTitle" idx="3"/>
          </p:nvPr>
        </p:nvSpPr>
        <p:spPr>
          <a:xfrm>
            <a:off x="5952925" y="2896900"/>
            <a:ext cx="2331600" cy="8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3" name="Google Shape;1313;p21"/>
          <p:cNvSpPr txBox="1">
            <a:spLocks noGrp="1"/>
          </p:cNvSpPr>
          <p:nvPr>
            <p:ph type="subTitle" idx="4"/>
          </p:nvPr>
        </p:nvSpPr>
        <p:spPr>
          <a:xfrm>
            <a:off x="859475" y="2573900"/>
            <a:ext cx="2331600" cy="430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14" name="Google Shape;1314;p21"/>
          <p:cNvSpPr txBox="1">
            <a:spLocks noGrp="1"/>
          </p:cNvSpPr>
          <p:nvPr>
            <p:ph type="subTitle" idx="5"/>
          </p:nvPr>
        </p:nvSpPr>
        <p:spPr>
          <a:xfrm>
            <a:off x="3406200" y="2573900"/>
            <a:ext cx="2331600" cy="430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15" name="Google Shape;1315;p21"/>
          <p:cNvSpPr txBox="1">
            <a:spLocks noGrp="1"/>
          </p:cNvSpPr>
          <p:nvPr>
            <p:ph type="subTitle" idx="6"/>
          </p:nvPr>
        </p:nvSpPr>
        <p:spPr>
          <a:xfrm>
            <a:off x="5952925" y="2573900"/>
            <a:ext cx="2331600" cy="430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16" name="Google Shape;1316;p21"/>
          <p:cNvSpPr/>
          <p:nvPr/>
        </p:nvSpPr>
        <p:spPr>
          <a:xfrm>
            <a:off x="211449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10800000" flipH="1">
            <a:off x="5491393" y="4614125"/>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10800000" flipH="1">
            <a:off x="6527124" y="43177"/>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21"/>
          <p:cNvGrpSpPr/>
          <p:nvPr/>
        </p:nvGrpSpPr>
        <p:grpSpPr>
          <a:xfrm>
            <a:off x="-234573" y="-326499"/>
            <a:ext cx="1055029" cy="961937"/>
            <a:chOff x="940201" y="467822"/>
            <a:chExt cx="4254149" cy="3935914"/>
          </a:xfrm>
        </p:grpSpPr>
        <p:sp>
          <p:nvSpPr>
            <p:cNvPr id="1320" name="Google Shape;1320;p21"/>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21"/>
          <p:cNvGrpSpPr/>
          <p:nvPr/>
        </p:nvGrpSpPr>
        <p:grpSpPr>
          <a:xfrm>
            <a:off x="8308686" y="4324507"/>
            <a:ext cx="992803" cy="1062347"/>
            <a:chOff x="1141181" y="262025"/>
            <a:chExt cx="4067198" cy="4352099"/>
          </a:xfrm>
        </p:grpSpPr>
        <p:sp>
          <p:nvSpPr>
            <p:cNvPr id="1329" name="Google Shape;1329;p21"/>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21"/>
          <p:cNvGrpSpPr/>
          <p:nvPr/>
        </p:nvGrpSpPr>
        <p:grpSpPr>
          <a:xfrm rot="3083356">
            <a:off x="-292008" y="4309352"/>
            <a:ext cx="1239286" cy="1182231"/>
            <a:chOff x="936800" y="644000"/>
            <a:chExt cx="3397834" cy="3241401"/>
          </a:xfrm>
        </p:grpSpPr>
        <p:sp>
          <p:nvSpPr>
            <p:cNvPr id="1343" name="Google Shape;1343;p21"/>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21"/>
          <p:cNvGrpSpPr/>
          <p:nvPr/>
        </p:nvGrpSpPr>
        <p:grpSpPr>
          <a:xfrm rot="3068060">
            <a:off x="8277581" y="-311431"/>
            <a:ext cx="1154961" cy="982909"/>
            <a:chOff x="725975" y="529375"/>
            <a:chExt cx="4581126" cy="3898687"/>
          </a:xfrm>
        </p:grpSpPr>
        <p:sp>
          <p:nvSpPr>
            <p:cNvPr id="1354" name="Google Shape;1354;p21"/>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1"/>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21"/>
          <p:cNvSpPr/>
          <p:nvPr/>
        </p:nvSpPr>
        <p:spPr>
          <a:xfrm rot="2454991" flipH="1">
            <a:off x="4405673" y="-1204072"/>
            <a:ext cx="2929667" cy="175977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1"/>
          <p:cNvSpPr/>
          <p:nvPr/>
        </p:nvSpPr>
        <p:spPr>
          <a:xfrm rot="8549485">
            <a:off x="1154198" y="4503359"/>
            <a:ext cx="2929673" cy="1759773"/>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1"/>
          <p:cNvSpPr/>
          <p:nvPr/>
        </p:nvSpPr>
        <p:spPr>
          <a:xfrm>
            <a:off x="7652463" y="47657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285424" y="13162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21"/>
          <p:cNvGrpSpPr/>
          <p:nvPr/>
        </p:nvGrpSpPr>
        <p:grpSpPr>
          <a:xfrm>
            <a:off x="8723983" y="1222837"/>
            <a:ext cx="262163" cy="531538"/>
            <a:chOff x="2322875" y="1049950"/>
            <a:chExt cx="1301705" cy="2640525"/>
          </a:xfrm>
        </p:grpSpPr>
        <p:sp>
          <p:nvSpPr>
            <p:cNvPr id="1382" name="Google Shape;1382;p21"/>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1"/>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1"/>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21"/>
          <p:cNvGrpSpPr/>
          <p:nvPr/>
        </p:nvGrpSpPr>
        <p:grpSpPr>
          <a:xfrm>
            <a:off x="181571" y="3444174"/>
            <a:ext cx="262163" cy="531538"/>
            <a:chOff x="2322875" y="1049950"/>
            <a:chExt cx="1301705" cy="2640525"/>
          </a:xfrm>
        </p:grpSpPr>
        <p:sp>
          <p:nvSpPr>
            <p:cNvPr id="1386" name="Google Shape;1386;p21"/>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1"/>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1"/>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89"/>
        <p:cNvGrpSpPr/>
        <p:nvPr/>
      </p:nvGrpSpPr>
      <p:grpSpPr>
        <a:xfrm>
          <a:off x="0" y="0"/>
          <a:ext cx="0" cy="0"/>
          <a:chOff x="0" y="0"/>
          <a:chExt cx="0" cy="0"/>
        </a:xfrm>
      </p:grpSpPr>
      <p:sp>
        <p:nvSpPr>
          <p:cNvPr id="1390" name="Google Shape;1390;p22"/>
          <p:cNvSpPr/>
          <p:nvPr/>
        </p:nvSpPr>
        <p:spPr>
          <a:xfrm rot="10800000" flipH="1">
            <a:off x="1624270"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22"/>
          <p:cNvGrpSpPr/>
          <p:nvPr/>
        </p:nvGrpSpPr>
        <p:grpSpPr>
          <a:xfrm rot="-6423465" flipH="1">
            <a:off x="-73991" y="-507194"/>
            <a:ext cx="1059855" cy="1224620"/>
            <a:chOff x="725975" y="580175"/>
            <a:chExt cx="3328618" cy="3846085"/>
          </a:xfrm>
        </p:grpSpPr>
        <p:sp>
          <p:nvSpPr>
            <p:cNvPr id="1394" name="Google Shape;1394;p22"/>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2"/>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22"/>
          <p:cNvGrpSpPr/>
          <p:nvPr/>
        </p:nvGrpSpPr>
        <p:grpSpPr>
          <a:xfrm rot="6685518">
            <a:off x="-109347" y="4445025"/>
            <a:ext cx="1139032" cy="1218819"/>
            <a:chOff x="1141181" y="262025"/>
            <a:chExt cx="4067198" cy="4352099"/>
          </a:xfrm>
        </p:grpSpPr>
        <p:sp>
          <p:nvSpPr>
            <p:cNvPr id="1409" name="Google Shape;1409;p22"/>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2"/>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2"/>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2"/>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2"/>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2"/>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2"/>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2"/>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2"/>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2"/>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3" name="Google Shape;1423;p22"/>
          <p:cNvSpPr txBox="1">
            <a:spLocks noGrp="1"/>
          </p:cNvSpPr>
          <p:nvPr>
            <p:ph type="subTitle" idx="1"/>
          </p:nvPr>
        </p:nvSpPr>
        <p:spPr>
          <a:xfrm>
            <a:off x="2249392" y="21130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4" name="Google Shape;1424;p22"/>
          <p:cNvSpPr txBox="1">
            <a:spLocks noGrp="1"/>
          </p:cNvSpPr>
          <p:nvPr>
            <p:ph type="subTitle" idx="2"/>
          </p:nvPr>
        </p:nvSpPr>
        <p:spPr>
          <a:xfrm>
            <a:off x="5398029" y="21130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5" name="Google Shape;1425;p22"/>
          <p:cNvSpPr txBox="1">
            <a:spLocks noGrp="1"/>
          </p:cNvSpPr>
          <p:nvPr>
            <p:ph type="subTitle" idx="3"/>
          </p:nvPr>
        </p:nvSpPr>
        <p:spPr>
          <a:xfrm>
            <a:off x="2249392" y="35464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6" name="Google Shape;1426;p22"/>
          <p:cNvSpPr txBox="1">
            <a:spLocks noGrp="1"/>
          </p:cNvSpPr>
          <p:nvPr>
            <p:ph type="subTitle" idx="4"/>
          </p:nvPr>
        </p:nvSpPr>
        <p:spPr>
          <a:xfrm>
            <a:off x="5398029" y="35464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7" name="Google Shape;1427;p22"/>
          <p:cNvSpPr txBox="1">
            <a:spLocks noGrp="1"/>
          </p:cNvSpPr>
          <p:nvPr>
            <p:ph type="subTitle" idx="5"/>
          </p:nvPr>
        </p:nvSpPr>
        <p:spPr>
          <a:xfrm>
            <a:off x="2249392" y="1729975"/>
            <a:ext cx="19782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28" name="Google Shape;1428;p22"/>
          <p:cNvSpPr txBox="1">
            <a:spLocks noGrp="1"/>
          </p:cNvSpPr>
          <p:nvPr>
            <p:ph type="subTitle" idx="6"/>
          </p:nvPr>
        </p:nvSpPr>
        <p:spPr>
          <a:xfrm>
            <a:off x="5398027" y="1729975"/>
            <a:ext cx="19782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29" name="Google Shape;1429;p22"/>
          <p:cNvSpPr txBox="1">
            <a:spLocks noGrp="1"/>
          </p:cNvSpPr>
          <p:nvPr>
            <p:ph type="subTitle" idx="7"/>
          </p:nvPr>
        </p:nvSpPr>
        <p:spPr>
          <a:xfrm>
            <a:off x="2249392" y="3163325"/>
            <a:ext cx="19782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30" name="Google Shape;1430;p22"/>
          <p:cNvSpPr txBox="1">
            <a:spLocks noGrp="1"/>
          </p:cNvSpPr>
          <p:nvPr>
            <p:ph type="subTitle" idx="8"/>
          </p:nvPr>
        </p:nvSpPr>
        <p:spPr>
          <a:xfrm>
            <a:off x="5398027" y="3163325"/>
            <a:ext cx="19782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431" name="Google Shape;1431;p22"/>
          <p:cNvGrpSpPr/>
          <p:nvPr/>
        </p:nvGrpSpPr>
        <p:grpSpPr>
          <a:xfrm rot="-9502837" flipH="1">
            <a:off x="8448372" y="4469245"/>
            <a:ext cx="1112202" cy="1060997"/>
            <a:chOff x="936800" y="644000"/>
            <a:chExt cx="3397834" cy="3241401"/>
          </a:xfrm>
        </p:grpSpPr>
        <p:sp>
          <p:nvSpPr>
            <p:cNvPr id="1432" name="Google Shape;1432;p22"/>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2"/>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2"/>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2"/>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2"/>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2"/>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2"/>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2"/>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2"/>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2"/>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22"/>
          <p:cNvSpPr/>
          <p:nvPr/>
        </p:nvSpPr>
        <p:spPr>
          <a:xfrm>
            <a:off x="8032363" y="480996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2"/>
          <p:cNvSpPr/>
          <p:nvPr/>
        </p:nvSpPr>
        <p:spPr>
          <a:xfrm>
            <a:off x="273963" y="129487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2"/>
          <p:cNvSpPr/>
          <p:nvPr/>
        </p:nvSpPr>
        <p:spPr>
          <a:xfrm>
            <a:off x="7828574" y="1367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22"/>
          <p:cNvGrpSpPr/>
          <p:nvPr/>
        </p:nvGrpSpPr>
        <p:grpSpPr>
          <a:xfrm rot="10020993" flipH="1">
            <a:off x="8281810" y="-272349"/>
            <a:ext cx="1155414" cy="1210361"/>
            <a:chOff x="1511250" y="306000"/>
            <a:chExt cx="3756676" cy="3935328"/>
          </a:xfrm>
        </p:grpSpPr>
        <p:sp>
          <p:nvSpPr>
            <p:cNvPr id="1446" name="Google Shape;1446;p2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2"/>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2"/>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2"/>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2"/>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2"/>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2"/>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2"/>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2"/>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2"/>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2"/>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2"/>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2"/>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2"/>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2"/>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2"/>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2"/>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2"/>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2"/>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2"/>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2"/>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2"/>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2"/>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2"/>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2"/>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2"/>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2"/>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2"/>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2"/>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2"/>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2"/>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2"/>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2"/>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22"/>
          <p:cNvSpPr/>
          <p:nvPr/>
        </p:nvSpPr>
        <p:spPr>
          <a:xfrm flipH="1">
            <a:off x="1901751" y="-635675"/>
            <a:ext cx="2430289" cy="108071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2"/>
          <p:cNvSpPr/>
          <p:nvPr/>
        </p:nvSpPr>
        <p:spPr>
          <a:xfrm rot="10800000">
            <a:off x="4871376" y="4654663"/>
            <a:ext cx="2430289" cy="1080711"/>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22"/>
          <p:cNvGrpSpPr/>
          <p:nvPr/>
        </p:nvGrpSpPr>
        <p:grpSpPr>
          <a:xfrm>
            <a:off x="8691171" y="1122449"/>
            <a:ext cx="262163" cy="531538"/>
            <a:chOff x="2322875" y="1049950"/>
            <a:chExt cx="1301705" cy="2640525"/>
          </a:xfrm>
        </p:grpSpPr>
        <p:sp>
          <p:nvSpPr>
            <p:cNvPr id="1483" name="Google Shape;1483;p22"/>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2"/>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2"/>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22"/>
          <p:cNvGrpSpPr/>
          <p:nvPr/>
        </p:nvGrpSpPr>
        <p:grpSpPr>
          <a:xfrm>
            <a:off x="166321" y="3483587"/>
            <a:ext cx="262163" cy="531538"/>
            <a:chOff x="2322875" y="1049950"/>
            <a:chExt cx="1301705" cy="2640525"/>
          </a:xfrm>
        </p:grpSpPr>
        <p:sp>
          <p:nvSpPr>
            <p:cNvPr id="1487" name="Google Shape;1487;p22"/>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2"/>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2"/>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490"/>
        <p:cNvGrpSpPr/>
        <p:nvPr/>
      </p:nvGrpSpPr>
      <p:grpSpPr>
        <a:xfrm>
          <a:off x="0" y="0"/>
          <a:ext cx="0" cy="0"/>
          <a:chOff x="0" y="0"/>
          <a:chExt cx="0" cy="0"/>
        </a:xfrm>
      </p:grpSpPr>
      <p:sp>
        <p:nvSpPr>
          <p:cNvPr id="1491" name="Google Shape;1491;p23"/>
          <p:cNvSpPr/>
          <p:nvPr/>
        </p:nvSpPr>
        <p:spPr>
          <a:xfrm>
            <a:off x="1505393" y="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3"/>
          <p:cNvSpPr/>
          <p:nvPr/>
        </p:nvSpPr>
        <p:spPr>
          <a:xfrm rot="10800000">
            <a:off x="5822243" y="457080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3"/>
          <p:cNvSpPr/>
          <p:nvPr/>
        </p:nvSpPr>
        <p:spPr>
          <a:xfrm rot="5400000" flipH="1">
            <a:off x="270216" y="2646391"/>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3"/>
          <p:cNvSpPr/>
          <p:nvPr/>
        </p:nvSpPr>
        <p:spPr>
          <a:xfrm rot="10800000" flipH="1">
            <a:off x="6527124" y="2"/>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6" name="Google Shape;1496;p23"/>
          <p:cNvSpPr txBox="1">
            <a:spLocks noGrp="1"/>
          </p:cNvSpPr>
          <p:nvPr>
            <p:ph type="subTitle" idx="1"/>
          </p:nvPr>
        </p:nvSpPr>
        <p:spPr>
          <a:xfrm>
            <a:off x="806175" y="21931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7" name="Google Shape;1497;p23"/>
          <p:cNvSpPr txBox="1">
            <a:spLocks noGrp="1"/>
          </p:cNvSpPr>
          <p:nvPr>
            <p:ph type="subTitle" idx="2"/>
          </p:nvPr>
        </p:nvSpPr>
        <p:spPr>
          <a:xfrm>
            <a:off x="3471603" y="21931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8" name="Google Shape;1498;p23"/>
          <p:cNvSpPr txBox="1">
            <a:spLocks noGrp="1"/>
          </p:cNvSpPr>
          <p:nvPr>
            <p:ph type="subTitle" idx="3"/>
          </p:nvPr>
        </p:nvSpPr>
        <p:spPr>
          <a:xfrm>
            <a:off x="806175" y="37789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9" name="Google Shape;1499;p23"/>
          <p:cNvSpPr txBox="1">
            <a:spLocks noGrp="1"/>
          </p:cNvSpPr>
          <p:nvPr>
            <p:ph type="subTitle" idx="4"/>
          </p:nvPr>
        </p:nvSpPr>
        <p:spPr>
          <a:xfrm>
            <a:off x="3471603" y="37789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0" name="Google Shape;1500;p23"/>
          <p:cNvSpPr txBox="1">
            <a:spLocks noGrp="1"/>
          </p:cNvSpPr>
          <p:nvPr>
            <p:ph type="subTitle" idx="5"/>
          </p:nvPr>
        </p:nvSpPr>
        <p:spPr>
          <a:xfrm>
            <a:off x="6136981" y="21931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1" name="Google Shape;1501;p23"/>
          <p:cNvSpPr txBox="1">
            <a:spLocks noGrp="1"/>
          </p:cNvSpPr>
          <p:nvPr>
            <p:ph type="subTitle" idx="6"/>
          </p:nvPr>
        </p:nvSpPr>
        <p:spPr>
          <a:xfrm>
            <a:off x="6136981" y="3778975"/>
            <a:ext cx="2200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2" name="Google Shape;1502;p23"/>
          <p:cNvSpPr txBox="1">
            <a:spLocks noGrp="1"/>
          </p:cNvSpPr>
          <p:nvPr>
            <p:ph type="subTitle" idx="7"/>
          </p:nvPr>
        </p:nvSpPr>
        <p:spPr>
          <a:xfrm>
            <a:off x="806175" y="19369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03" name="Google Shape;1503;p23"/>
          <p:cNvSpPr txBox="1">
            <a:spLocks noGrp="1"/>
          </p:cNvSpPr>
          <p:nvPr>
            <p:ph type="subTitle" idx="8"/>
          </p:nvPr>
        </p:nvSpPr>
        <p:spPr>
          <a:xfrm>
            <a:off x="3471600" y="19369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04" name="Google Shape;1504;p23"/>
          <p:cNvSpPr txBox="1">
            <a:spLocks noGrp="1"/>
          </p:cNvSpPr>
          <p:nvPr>
            <p:ph type="subTitle" idx="9"/>
          </p:nvPr>
        </p:nvSpPr>
        <p:spPr>
          <a:xfrm>
            <a:off x="806175" y="35227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05" name="Google Shape;1505;p23"/>
          <p:cNvSpPr txBox="1">
            <a:spLocks noGrp="1"/>
          </p:cNvSpPr>
          <p:nvPr>
            <p:ph type="subTitle" idx="13"/>
          </p:nvPr>
        </p:nvSpPr>
        <p:spPr>
          <a:xfrm>
            <a:off x="3471600" y="35227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06" name="Google Shape;1506;p23"/>
          <p:cNvSpPr txBox="1">
            <a:spLocks noGrp="1"/>
          </p:cNvSpPr>
          <p:nvPr>
            <p:ph type="subTitle" idx="14"/>
          </p:nvPr>
        </p:nvSpPr>
        <p:spPr>
          <a:xfrm>
            <a:off x="6136974" y="19369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07" name="Google Shape;1507;p23"/>
          <p:cNvSpPr txBox="1">
            <a:spLocks noGrp="1"/>
          </p:cNvSpPr>
          <p:nvPr>
            <p:ph type="subTitle" idx="15"/>
          </p:nvPr>
        </p:nvSpPr>
        <p:spPr>
          <a:xfrm>
            <a:off x="6136974" y="3522750"/>
            <a:ext cx="2200800" cy="37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508" name="Google Shape;1508;p23"/>
          <p:cNvGrpSpPr/>
          <p:nvPr/>
        </p:nvGrpSpPr>
        <p:grpSpPr>
          <a:xfrm rot="-4376535">
            <a:off x="-73991" y="4320599"/>
            <a:ext cx="1059855" cy="1224620"/>
            <a:chOff x="725975" y="580175"/>
            <a:chExt cx="3328618" cy="3846085"/>
          </a:xfrm>
        </p:grpSpPr>
        <p:sp>
          <p:nvSpPr>
            <p:cNvPr id="1509" name="Google Shape;1509;p23"/>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3"/>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3"/>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3"/>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3"/>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3"/>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3"/>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3"/>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3"/>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3"/>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3"/>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3"/>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3"/>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3"/>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23"/>
          <p:cNvGrpSpPr/>
          <p:nvPr/>
        </p:nvGrpSpPr>
        <p:grpSpPr>
          <a:xfrm rot="-1297163">
            <a:off x="-158828" y="-413542"/>
            <a:ext cx="1112202" cy="1060997"/>
            <a:chOff x="936800" y="644000"/>
            <a:chExt cx="3397834" cy="3241401"/>
          </a:xfrm>
        </p:grpSpPr>
        <p:sp>
          <p:nvSpPr>
            <p:cNvPr id="1524" name="Google Shape;1524;p23"/>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3"/>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3"/>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3"/>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3"/>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3"/>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3"/>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3"/>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3"/>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3"/>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23"/>
          <p:cNvGrpSpPr/>
          <p:nvPr/>
        </p:nvGrpSpPr>
        <p:grpSpPr>
          <a:xfrm rot="-6685518" flipH="1">
            <a:off x="8248552" y="4445025"/>
            <a:ext cx="1139032" cy="1218819"/>
            <a:chOff x="1141181" y="262025"/>
            <a:chExt cx="4067198" cy="4352099"/>
          </a:xfrm>
        </p:grpSpPr>
        <p:sp>
          <p:nvSpPr>
            <p:cNvPr id="1535" name="Google Shape;1535;p23"/>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3"/>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3"/>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3"/>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3"/>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3"/>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3"/>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3"/>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3"/>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3"/>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3"/>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3"/>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3"/>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23"/>
          <p:cNvGrpSpPr/>
          <p:nvPr/>
        </p:nvGrpSpPr>
        <p:grpSpPr>
          <a:xfrm>
            <a:off x="8424022" y="-370665"/>
            <a:ext cx="972924" cy="900144"/>
            <a:chOff x="940201" y="467822"/>
            <a:chExt cx="4254149" cy="3935914"/>
          </a:xfrm>
        </p:grpSpPr>
        <p:sp>
          <p:nvSpPr>
            <p:cNvPr id="1549" name="Google Shape;1549;p23"/>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3"/>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3"/>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3"/>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3"/>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3"/>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3"/>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23"/>
          <p:cNvSpPr/>
          <p:nvPr/>
        </p:nvSpPr>
        <p:spPr>
          <a:xfrm rot="10800000">
            <a:off x="153063" y="1197411"/>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3"/>
          <p:cNvSpPr/>
          <p:nvPr/>
        </p:nvSpPr>
        <p:spPr>
          <a:xfrm rot="10800000">
            <a:off x="1673568" y="168235"/>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3"/>
          <p:cNvSpPr/>
          <p:nvPr/>
        </p:nvSpPr>
        <p:spPr>
          <a:xfrm rot="10800000">
            <a:off x="8762338" y="4004499"/>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3"/>
          <p:cNvSpPr/>
          <p:nvPr/>
        </p:nvSpPr>
        <p:spPr>
          <a:xfrm rot="10800000">
            <a:off x="6527118" y="484084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3"/>
          <p:cNvSpPr/>
          <p:nvPr/>
        </p:nvSpPr>
        <p:spPr>
          <a:xfrm rot="2029634" flipH="1">
            <a:off x="5073280" y="-643935"/>
            <a:ext cx="1964150" cy="1179755"/>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3"/>
          <p:cNvSpPr/>
          <p:nvPr/>
        </p:nvSpPr>
        <p:spPr>
          <a:xfrm rot="8770366">
            <a:off x="1358880" y="4638040"/>
            <a:ext cx="1964150" cy="1179755"/>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23"/>
          <p:cNvGrpSpPr/>
          <p:nvPr/>
        </p:nvGrpSpPr>
        <p:grpSpPr>
          <a:xfrm>
            <a:off x="8686983" y="751962"/>
            <a:ext cx="262163" cy="531538"/>
            <a:chOff x="2322875" y="1049950"/>
            <a:chExt cx="1301705" cy="2640525"/>
          </a:xfrm>
        </p:grpSpPr>
        <p:sp>
          <p:nvSpPr>
            <p:cNvPr id="1564" name="Google Shape;1564;p2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23"/>
          <p:cNvGrpSpPr/>
          <p:nvPr/>
        </p:nvGrpSpPr>
        <p:grpSpPr>
          <a:xfrm>
            <a:off x="195596" y="3522762"/>
            <a:ext cx="262163" cy="531538"/>
            <a:chOff x="2322875" y="1049950"/>
            <a:chExt cx="1301705" cy="2640525"/>
          </a:xfrm>
        </p:grpSpPr>
        <p:sp>
          <p:nvSpPr>
            <p:cNvPr id="1568" name="Google Shape;1568;p2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1656"/>
        <p:cNvGrpSpPr/>
        <p:nvPr/>
      </p:nvGrpSpPr>
      <p:grpSpPr>
        <a:xfrm>
          <a:off x="0" y="0"/>
          <a:ext cx="0" cy="0"/>
          <a:chOff x="0" y="0"/>
          <a:chExt cx="0" cy="0"/>
        </a:xfrm>
      </p:grpSpPr>
      <p:sp>
        <p:nvSpPr>
          <p:cNvPr id="1657" name="Google Shape;1657;p25"/>
          <p:cNvSpPr/>
          <p:nvPr/>
        </p:nvSpPr>
        <p:spPr>
          <a:xfrm>
            <a:off x="1624270" y="-5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5"/>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25"/>
          <p:cNvGrpSpPr/>
          <p:nvPr/>
        </p:nvGrpSpPr>
        <p:grpSpPr>
          <a:xfrm rot="-6423465" flipH="1">
            <a:off x="-161041" y="-465144"/>
            <a:ext cx="1059855" cy="1224620"/>
            <a:chOff x="725975" y="580175"/>
            <a:chExt cx="3328618" cy="3846085"/>
          </a:xfrm>
        </p:grpSpPr>
        <p:sp>
          <p:nvSpPr>
            <p:cNvPr id="1661" name="Google Shape;1661;p25"/>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5"/>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5"/>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5"/>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5"/>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5"/>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5"/>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5"/>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5"/>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5"/>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5"/>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5"/>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5"/>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5"/>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25"/>
          <p:cNvGrpSpPr/>
          <p:nvPr/>
        </p:nvGrpSpPr>
        <p:grpSpPr>
          <a:xfrm rot="-9502837" flipH="1">
            <a:off x="-158828" y="4390570"/>
            <a:ext cx="1112202" cy="1060997"/>
            <a:chOff x="936800" y="644000"/>
            <a:chExt cx="3397834" cy="3241401"/>
          </a:xfrm>
        </p:grpSpPr>
        <p:sp>
          <p:nvSpPr>
            <p:cNvPr id="1676" name="Google Shape;1676;p25"/>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25"/>
          <p:cNvGrpSpPr/>
          <p:nvPr/>
        </p:nvGrpSpPr>
        <p:grpSpPr>
          <a:xfrm>
            <a:off x="8117791" y="4210342"/>
            <a:ext cx="1356911" cy="1421440"/>
            <a:chOff x="1511250" y="306000"/>
            <a:chExt cx="3756676" cy="3935328"/>
          </a:xfrm>
        </p:grpSpPr>
        <p:sp>
          <p:nvSpPr>
            <p:cNvPr id="1687" name="Google Shape;1687;p2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5"/>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5"/>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5"/>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5"/>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5"/>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5"/>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5"/>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5"/>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5"/>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5"/>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5"/>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5"/>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5"/>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5"/>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5"/>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5"/>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5"/>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5"/>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5"/>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5"/>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5"/>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5"/>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5"/>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5"/>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5"/>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5"/>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5"/>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5"/>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5"/>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2" name="Google Shape;1722;p25"/>
          <p:cNvSpPr txBox="1">
            <a:spLocks noGrp="1"/>
          </p:cNvSpPr>
          <p:nvPr>
            <p:ph type="subTitle" idx="1"/>
          </p:nvPr>
        </p:nvSpPr>
        <p:spPr>
          <a:xfrm>
            <a:off x="785925" y="3572000"/>
            <a:ext cx="2377500" cy="869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3" name="Google Shape;1723;p25"/>
          <p:cNvSpPr txBox="1">
            <a:spLocks noGrp="1"/>
          </p:cNvSpPr>
          <p:nvPr>
            <p:ph type="subTitle" idx="2"/>
          </p:nvPr>
        </p:nvSpPr>
        <p:spPr>
          <a:xfrm>
            <a:off x="3382309" y="3572000"/>
            <a:ext cx="2377500" cy="869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4" name="Google Shape;1724;p25"/>
          <p:cNvSpPr txBox="1">
            <a:spLocks noGrp="1"/>
          </p:cNvSpPr>
          <p:nvPr>
            <p:ph type="subTitle" idx="3"/>
          </p:nvPr>
        </p:nvSpPr>
        <p:spPr>
          <a:xfrm>
            <a:off x="5980563" y="3572000"/>
            <a:ext cx="2377500" cy="869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5" name="Google Shape;1725;p25"/>
          <p:cNvSpPr txBox="1">
            <a:spLocks noGrp="1"/>
          </p:cNvSpPr>
          <p:nvPr>
            <p:ph type="title" idx="4" hasCustomPrompt="1"/>
          </p:nvPr>
        </p:nvSpPr>
        <p:spPr>
          <a:xfrm>
            <a:off x="1467225" y="2254825"/>
            <a:ext cx="101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726" name="Google Shape;1726;p25"/>
          <p:cNvSpPr txBox="1">
            <a:spLocks noGrp="1"/>
          </p:cNvSpPr>
          <p:nvPr>
            <p:ph type="title" idx="5" hasCustomPrompt="1"/>
          </p:nvPr>
        </p:nvSpPr>
        <p:spPr>
          <a:xfrm>
            <a:off x="4063609" y="2254825"/>
            <a:ext cx="101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727" name="Google Shape;1727;p25"/>
          <p:cNvSpPr txBox="1">
            <a:spLocks noGrp="1"/>
          </p:cNvSpPr>
          <p:nvPr>
            <p:ph type="title" idx="6" hasCustomPrompt="1"/>
          </p:nvPr>
        </p:nvSpPr>
        <p:spPr>
          <a:xfrm>
            <a:off x="6661863" y="2254825"/>
            <a:ext cx="10149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728" name="Google Shape;1728;p25"/>
          <p:cNvSpPr txBox="1">
            <a:spLocks noGrp="1"/>
          </p:cNvSpPr>
          <p:nvPr>
            <p:ph type="subTitle" idx="7"/>
          </p:nvPr>
        </p:nvSpPr>
        <p:spPr>
          <a:xfrm>
            <a:off x="785975" y="3255325"/>
            <a:ext cx="2377500" cy="399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729" name="Google Shape;1729;p25"/>
          <p:cNvSpPr txBox="1">
            <a:spLocks noGrp="1"/>
          </p:cNvSpPr>
          <p:nvPr>
            <p:ph type="subTitle" idx="8"/>
          </p:nvPr>
        </p:nvSpPr>
        <p:spPr>
          <a:xfrm>
            <a:off x="3382301" y="3255325"/>
            <a:ext cx="2377200" cy="399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730" name="Google Shape;1730;p25"/>
          <p:cNvSpPr txBox="1">
            <a:spLocks noGrp="1"/>
          </p:cNvSpPr>
          <p:nvPr>
            <p:ph type="subTitle" idx="9"/>
          </p:nvPr>
        </p:nvSpPr>
        <p:spPr>
          <a:xfrm>
            <a:off x="5980575" y="3255325"/>
            <a:ext cx="2377500" cy="399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731" name="Google Shape;1731;p25"/>
          <p:cNvGrpSpPr/>
          <p:nvPr/>
        </p:nvGrpSpPr>
        <p:grpSpPr>
          <a:xfrm>
            <a:off x="8311054" y="-445510"/>
            <a:ext cx="1114587" cy="1031210"/>
            <a:chOff x="940201" y="467822"/>
            <a:chExt cx="4254149" cy="3935914"/>
          </a:xfrm>
        </p:grpSpPr>
        <p:sp>
          <p:nvSpPr>
            <p:cNvPr id="1732" name="Google Shape;1732;p25"/>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25"/>
          <p:cNvSpPr/>
          <p:nvPr/>
        </p:nvSpPr>
        <p:spPr>
          <a:xfrm rot="2184273" flipH="1">
            <a:off x="5228364" y="-950813"/>
            <a:ext cx="2531665" cy="1520641"/>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rot="8615727">
            <a:off x="988839" y="4540762"/>
            <a:ext cx="2531665" cy="1520641"/>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2" name="Google Shape;1742;p25"/>
          <p:cNvGrpSpPr/>
          <p:nvPr/>
        </p:nvGrpSpPr>
        <p:grpSpPr>
          <a:xfrm flipH="1">
            <a:off x="190874" y="3484437"/>
            <a:ext cx="262163" cy="531538"/>
            <a:chOff x="2322875" y="1049950"/>
            <a:chExt cx="1301705" cy="2640525"/>
          </a:xfrm>
        </p:grpSpPr>
        <p:sp>
          <p:nvSpPr>
            <p:cNvPr id="1743" name="Google Shape;1743;p25"/>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5"/>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6" name="Google Shape;1746;p25"/>
          <p:cNvSpPr/>
          <p:nvPr/>
        </p:nvSpPr>
        <p:spPr>
          <a:xfrm>
            <a:off x="7688963" y="480501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8762324" y="35021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242799" y="12006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9" name="Google Shape;1749;p25"/>
          <p:cNvGrpSpPr/>
          <p:nvPr/>
        </p:nvGrpSpPr>
        <p:grpSpPr>
          <a:xfrm flipH="1">
            <a:off x="8710399" y="1082637"/>
            <a:ext cx="262163" cy="531538"/>
            <a:chOff x="2322875" y="1049950"/>
            <a:chExt cx="1301705" cy="2640525"/>
          </a:xfrm>
        </p:grpSpPr>
        <p:sp>
          <p:nvSpPr>
            <p:cNvPr id="1750" name="Google Shape;1750;p25"/>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25"/>
          <p:cNvSpPr/>
          <p:nvPr/>
        </p:nvSpPr>
        <p:spPr>
          <a:xfrm>
            <a:off x="1280413" y="978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795"/>
        <p:cNvGrpSpPr/>
        <p:nvPr/>
      </p:nvGrpSpPr>
      <p:grpSpPr>
        <a:xfrm>
          <a:off x="0" y="0"/>
          <a:ext cx="0" cy="0"/>
          <a:chOff x="0" y="0"/>
          <a:chExt cx="0" cy="0"/>
        </a:xfrm>
      </p:grpSpPr>
      <p:sp>
        <p:nvSpPr>
          <p:cNvPr id="1796" name="Google Shape;1796;p27"/>
          <p:cNvSpPr/>
          <p:nvPr/>
        </p:nvSpPr>
        <p:spPr>
          <a:xfrm rot="10800000" flipH="1">
            <a:off x="221989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27"/>
          <p:cNvGrpSpPr/>
          <p:nvPr/>
        </p:nvGrpSpPr>
        <p:grpSpPr>
          <a:xfrm rot="-4376535">
            <a:off x="-73991" y="4320599"/>
            <a:ext cx="1059855" cy="1224620"/>
            <a:chOff x="725975" y="580175"/>
            <a:chExt cx="3328618" cy="3846085"/>
          </a:xfrm>
        </p:grpSpPr>
        <p:sp>
          <p:nvSpPr>
            <p:cNvPr id="1800" name="Google Shape;1800;p27"/>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27"/>
          <p:cNvGrpSpPr/>
          <p:nvPr/>
        </p:nvGrpSpPr>
        <p:grpSpPr>
          <a:xfrm rot="-1297163">
            <a:off x="-158828" y="-413542"/>
            <a:ext cx="1112202" cy="1060997"/>
            <a:chOff x="936800" y="644000"/>
            <a:chExt cx="3397834" cy="3241401"/>
          </a:xfrm>
        </p:grpSpPr>
        <p:sp>
          <p:nvSpPr>
            <p:cNvPr id="1815" name="Google Shape;1815;p27"/>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27"/>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Inter"/>
                <a:ea typeface="Inter"/>
                <a:cs typeface="Inter"/>
                <a:sym typeface="Inter"/>
              </a:defRPr>
            </a:lvl2pPr>
            <a:lvl3pPr lvl="2">
              <a:spcBef>
                <a:spcPts val="0"/>
              </a:spcBef>
              <a:spcAft>
                <a:spcPts val="0"/>
              </a:spcAft>
              <a:buSzPts val="3500"/>
              <a:buNone/>
              <a:defRPr>
                <a:latin typeface="Inter"/>
                <a:ea typeface="Inter"/>
                <a:cs typeface="Inter"/>
                <a:sym typeface="Inter"/>
              </a:defRPr>
            </a:lvl3pPr>
            <a:lvl4pPr lvl="3">
              <a:spcBef>
                <a:spcPts val="0"/>
              </a:spcBef>
              <a:spcAft>
                <a:spcPts val="0"/>
              </a:spcAft>
              <a:buSzPts val="3500"/>
              <a:buNone/>
              <a:defRPr>
                <a:latin typeface="Inter"/>
                <a:ea typeface="Inter"/>
                <a:cs typeface="Inter"/>
                <a:sym typeface="Inter"/>
              </a:defRPr>
            </a:lvl4pPr>
            <a:lvl5pPr lvl="4">
              <a:spcBef>
                <a:spcPts val="0"/>
              </a:spcBef>
              <a:spcAft>
                <a:spcPts val="0"/>
              </a:spcAft>
              <a:buSzPts val="3500"/>
              <a:buNone/>
              <a:defRPr>
                <a:latin typeface="Inter"/>
                <a:ea typeface="Inter"/>
                <a:cs typeface="Inter"/>
                <a:sym typeface="Inter"/>
              </a:defRPr>
            </a:lvl5pPr>
            <a:lvl6pPr lvl="5">
              <a:spcBef>
                <a:spcPts val="0"/>
              </a:spcBef>
              <a:spcAft>
                <a:spcPts val="0"/>
              </a:spcAft>
              <a:buSzPts val="3500"/>
              <a:buNone/>
              <a:defRPr>
                <a:latin typeface="Inter"/>
                <a:ea typeface="Inter"/>
                <a:cs typeface="Inter"/>
                <a:sym typeface="Inter"/>
              </a:defRPr>
            </a:lvl6pPr>
            <a:lvl7pPr lvl="6">
              <a:spcBef>
                <a:spcPts val="0"/>
              </a:spcBef>
              <a:spcAft>
                <a:spcPts val="0"/>
              </a:spcAft>
              <a:buSzPts val="3500"/>
              <a:buNone/>
              <a:defRPr>
                <a:latin typeface="Inter"/>
                <a:ea typeface="Inter"/>
                <a:cs typeface="Inter"/>
                <a:sym typeface="Inter"/>
              </a:defRPr>
            </a:lvl7pPr>
            <a:lvl8pPr lvl="7">
              <a:spcBef>
                <a:spcPts val="0"/>
              </a:spcBef>
              <a:spcAft>
                <a:spcPts val="0"/>
              </a:spcAft>
              <a:buSzPts val="3500"/>
              <a:buNone/>
              <a:defRPr>
                <a:latin typeface="Inter"/>
                <a:ea typeface="Inter"/>
                <a:cs typeface="Inter"/>
                <a:sym typeface="Inter"/>
              </a:defRPr>
            </a:lvl8pPr>
            <a:lvl9pPr lvl="8">
              <a:spcBef>
                <a:spcPts val="0"/>
              </a:spcBef>
              <a:spcAft>
                <a:spcPts val="0"/>
              </a:spcAft>
              <a:buSzPts val="3500"/>
              <a:buNone/>
              <a:defRPr>
                <a:latin typeface="Inter"/>
                <a:ea typeface="Inter"/>
                <a:cs typeface="Inter"/>
                <a:sym typeface="Inter"/>
              </a:defRPr>
            </a:lvl9pPr>
          </a:lstStyle>
          <a:p>
            <a:endParaRPr/>
          </a:p>
        </p:txBody>
      </p:sp>
      <p:grpSp>
        <p:nvGrpSpPr>
          <p:cNvPr id="1826" name="Google Shape;1826;p27"/>
          <p:cNvGrpSpPr/>
          <p:nvPr/>
        </p:nvGrpSpPr>
        <p:grpSpPr>
          <a:xfrm rot="-6685518" flipH="1">
            <a:off x="8285027" y="4445025"/>
            <a:ext cx="1139032" cy="1218819"/>
            <a:chOff x="1141181" y="262025"/>
            <a:chExt cx="4067198" cy="4352099"/>
          </a:xfrm>
        </p:grpSpPr>
        <p:sp>
          <p:nvSpPr>
            <p:cNvPr id="1827" name="Google Shape;1827;p27"/>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7"/>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7"/>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7"/>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7"/>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7"/>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7"/>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7"/>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7"/>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7"/>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7"/>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7"/>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7"/>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27"/>
          <p:cNvSpPr/>
          <p:nvPr/>
        </p:nvSpPr>
        <p:spPr>
          <a:xfrm>
            <a:off x="7762249" y="17273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1" name="Google Shape;1841;p27"/>
          <p:cNvGrpSpPr/>
          <p:nvPr/>
        </p:nvGrpSpPr>
        <p:grpSpPr>
          <a:xfrm>
            <a:off x="8418034" y="-428223"/>
            <a:ext cx="1035035" cy="957608"/>
            <a:chOff x="940201" y="467822"/>
            <a:chExt cx="4254149" cy="3935914"/>
          </a:xfrm>
        </p:grpSpPr>
        <p:sp>
          <p:nvSpPr>
            <p:cNvPr id="1842" name="Google Shape;1842;p27"/>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7"/>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7"/>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7"/>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7"/>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7"/>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 name="Google Shape;1850;p27"/>
          <p:cNvSpPr/>
          <p:nvPr/>
        </p:nvSpPr>
        <p:spPr>
          <a:xfrm rot="-191" flipH="1">
            <a:off x="2022729" y="-578653"/>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7"/>
          <p:cNvSpPr/>
          <p:nvPr/>
        </p:nvSpPr>
        <p:spPr>
          <a:xfrm rot="-10799809">
            <a:off x="4673804" y="4743222"/>
            <a:ext cx="2274465" cy="1011363"/>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7"/>
          <p:cNvSpPr/>
          <p:nvPr/>
        </p:nvSpPr>
        <p:spPr>
          <a:xfrm>
            <a:off x="7920550" y="483956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27"/>
          <p:cNvGrpSpPr/>
          <p:nvPr/>
        </p:nvGrpSpPr>
        <p:grpSpPr>
          <a:xfrm>
            <a:off x="8723458" y="878087"/>
            <a:ext cx="262163" cy="531538"/>
            <a:chOff x="2322875" y="1049950"/>
            <a:chExt cx="1301705" cy="2640525"/>
          </a:xfrm>
        </p:grpSpPr>
        <p:sp>
          <p:nvSpPr>
            <p:cNvPr id="1854" name="Google Shape;1854;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27"/>
          <p:cNvGrpSpPr/>
          <p:nvPr/>
        </p:nvGrpSpPr>
        <p:grpSpPr>
          <a:xfrm>
            <a:off x="186596" y="3483599"/>
            <a:ext cx="262163" cy="531538"/>
            <a:chOff x="2322875" y="1049950"/>
            <a:chExt cx="1301705" cy="2640525"/>
          </a:xfrm>
        </p:grpSpPr>
        <p:sp>
          <p:nvSpPr>
            <p:cNvPr id="1858" name="Google Shape;1858;p2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27"/>
          <p:cNvSpPr/>
          <p:nvPr/>
        </p:nvSpPr>
        <p:spPr>
          <a:xfrm>
            <a:off x="186599" y="103722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862"/>
        <p:cNvGrpSpPr/>
        <p:nvPr/>
      </p:nvGrpSpPr>
      <p:grpSpPr>
        <a:xfrm>
          <a:off x="0" y="0"/>
          <a:ext cx="0" cy="0"/>
          <a:chOff x="0" y="0"/>
          <a:chExt cx="0" cy="0"/>
        </a:xfrm>
      </p:grpSpPr>
      <p:sp>
        <p:nvSpPr>
          <p:cNvPr id="1863" name="Google Shape;1863;p28"/>
          <p:cNvSpPr/>
          <p:nvPr/>
        </p:nvSpPr>
        <p:spPr>
          <a:xfrm>
            <a:off x="1624270" y="-5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8"/>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28"/>
          <p:cNvGrpSpPr/>
          <p:nvPr/>
        </p:nvGrpSpPr>
        <p:grpSpPr>
          <a:xfrm rot="-6423465" flipH="1">
            <a:off x="-73991" y="-507194"/>
            <a:ext cx="1059855" cy="1224620"/>
            <a:chOff x="725975" y="580175"/>
            <a:chExt cx="3328618" cy="3846085"/>
          </a:xfrm>
        </p:grpSpPr>
        <p:sp>
          <p:nvSpPr>
            <p:cNvPr id="1867" name="Google Shape;1867;p28"/>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8"/>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8"/>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8"/>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8"/>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8"/>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8"/>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8"/>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8"/>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8"/>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8"/>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28"/>
          <p:cNvGrpSpPr/>
          <p:nvPr/>
        </p:nvGrpSpPr>
        <p:grpSpPr>
          <a:xfrm rot="-9502837" flipH="1">
            <a:off x="-158828" y="4390570"/>
            <a:ext cx="1112202" cy="1060997"/>
            <a:chOff x="936800" y="644000"/>
            <a:chExt cx="3397834" cy="3241401"/>
          </a:xfrm>
        </p:grpSpPr>
        <p:sp>
          <p:nvSpPr>
            <p:cNvPr id="1882" name="Google Shape;1882;p28"/>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8"/>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8"/>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8"/>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8"/>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8"/>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8"/>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8"/>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8"/>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8"/>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28"/>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Inter"/>
                <a:ea typeface="Inter"/>
                <a:cs typeface="Inter"/>
                <a:sym typeface="Inter"/>
              </a:defRPr>
            </a:lvl2pPr>
            <a:lvl3pPr lvl="2" rtl="0">
              <a:spcBef>
                <a:spcPts val="0"/>
              </a:spcBef>
              <a:spcAft>
                <a:spcPts val="0"/>
              </a:spcAft>
              <a:buSzPts val="3500"/>
              <a:buNone/>
              <a:defRPr>
                <a:latin typeface="Inter"/>
                <a:ea typeface="Inter"/>
                <a:cs typeface="Inter"/>
                <a:sym typeface="Inter"/>
              </a:defRPr>
            </a:lvl3pPr>
            <a:lvl4pPr lvl="3" rtl="0">
              <a:spcBef>
                <a:spcPts val="0"/>
              </a:spcBef>
              <a:spcAft>
                <a:spcPts val="0"/>
              </a:spcAft>
              <a:buSzPts val="3500"/>
              <a:buNone/>
              <a:defRPr>
                <a:latin typeface="Inter"/>
                <a:ea typeface="Inter"/>
                <a:cs typeface="Inter"/>
                <a:sym typeface="Inter"/>
              </a:defRPr>
            </a:lvl4pPr>
            <a:lvl5pPr lvl="4" rtl="0">
              <a:spcBef>
                <a:spcPts val="0"/>
              </a:spcBef>
              <a:spcAft>
                <a:spcPts val="0"/>
              </a:spcAft>
              <a:buSzPts val="3500"/>
              <a:buNone/>
              <a:defRPr>
                <a:latin typeface="Inter"/>
                <a:ea typeface="Inter"/>
                <a:cs typeface="Inter"/>
                <a:sym typeface="Inter"/>
              </a:defRPr>
            </a:lvl5pPr>
            <a:lvl6pPr lvl="5" rtl="0">
              <a:spcBef>
                <a:spcPts val="0"/>
              </a:spcBef>
              <a:spcAft>
                <a:spcPts val="0"/>
              </a:spcAft>
              <a:buSzPts val="3500"/>
              <a:buNone/>
              <a:defRPr>
                <a:latin typeface="Inter"/>
                <a:ea typeface="Inter"/>
                <a:cs typeface="Inter"/>
                <a:sym typeface="Inter"/>
              </a:defRPr>
            </a:lvl6pPr>
            <a:lvl7pPr lvl="6" rtl="0">
              <a:spcBef>
                <a:spcPts val="0"/>
              </a:spcBef>
              <a:spcAft>
                <a:spcPts val="0"/>
              </a:spcAft>
              <a:buSzPts val="3500"/>
              <a:buNone/>
              <a:defRPr>
                <a:latin typeface="Inter"/>
                <a:ea typeface="Inter"/>
                <a:cs typeface="Inter"/>
                <a:sym typeface="Inter"/>
              </a:defRPr>
            </a:lvl7pPr>
            <a:lvl8pPr lvl="7" rtl="0">
              <a:spcBef>
                <a:spcPts val="0"/>
              </a:spcBef>
              <a:spcAft>
                <a:spcPts val="0"/>
              </a:spcAft>
              <a:buSzPts val="3500"/>
              <a:buNone/>
              <a:defRPr>
                <a:latin typeface="Inter"/>
                <a:ea typeface="Inter"/>
                <a:cs typeface="Inter"/>
                <a:sym typeface="Inter"/>
              </a:defRPr>
            </a:lvl8pPr>
            <a:lvl9pPr lvl="8" rtl="0">
              <a:spcBef>
                <a:spcPts val="0"/>
              </a:spcBef>
              <a:spcAft>
                <a:spcPts val="0"/>
              </a:spcAft>
              <a:buSzPts val="3500"/>
              <a:buNone/>
              <a:defRPr>
                <a:latin typeface="Inter"/>
                <a:ea typeface="Inter"/>
                <a:cs typeface="Inter"/>
                <a:sym typeface="Inter"/>
              </a:defRPr>
            </a:lvl9pPr>
          </a:lstStyle>
          <a:p>
            <a:endParaRPr/>
          </a:p>
        </p:txBody>
      </p:sp>
      <p:grpSp>
        <p:nvGrpSpPr>
          <p:cNvPr id="1893" name="Google Shape;1893;p28"/>
          <p:cNvGrpSpPr/>
          <p:nvPr/>
        </p:nvGrpSpPr>
        <p:grpSpPr>
          <a:xfrm>
            <a:off x="8117791" y="4210342"/>
            <a:ext cx="1356911" cy="1421440"/>
            <a:chOff x="1511250" y="306000"/>
            <a:chExt cx="3756676" cy="3935328"/>
          </a:xfrm>
        </p:grpSpPr>
        <p:sp>
          <p:nvSpPr>
            <p:cNvPr id="1894" name="Google Shape;1894;p28"/>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8"/>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8"/>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8"/>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8"/>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8"/>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8"/>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8"/>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8"/>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8"/>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8"/>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8"/>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8"/>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8"/>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8"/>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8"/>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8"/>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8"/>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8"/>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8"/>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8"/>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8"/>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8"/>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8"/>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8"/>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8"/>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8"/>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8"/>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8"/>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8"/>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8"/>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8"/>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8"/>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8"/>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28"/>
          <p:cNvGrpSpPr/>
          <p:nvPr/>
        </p:nvGrpSpPr>
        <p:grpSpPr>
          <a:xfrm rot="5778426">
            <a:off x="8403978" y="-477225"/>
            <a:ext cx="1088463" cy="1164708"/>
            <a:chOff x="1141181" y="262025"/>
            <a:chExt cx="4067198" cy="4352099"/>
          </a:xfrm>
        </p:grpSpPr>
        <p:sp>
          <p:nvSpPr>
            <p:cNvPr id="1929" name="Google Shape;1929;p28"/>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8"/>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8"/>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8"/>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8"/>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8"/>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8"/>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8"/>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8"/>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8"/>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8"/>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8"/>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8"/>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28"/>
          <p:cNvSpPr/>
          <p:nvPr/>
        </p:nvSpPr>
        <p:spPr>
          <a:xfrm rot="1596439" flipH="1">
            <a:off x="5692868" y="-725424"/>
            <a:ext cx="1964187" cy="1179809"/>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8"/>
          <p:cNvSpPr/>
          <p:nvPr/>
        </p:nvSpPr>
        <p:spPr>
          <a:xfrm rot="9203561">
            <a:off x="1523393" y="4663926"/>
            <a:ext cx="1964187" cy="1179809"/>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8"/>
          <p:cNvSpPr/>
          <p:nvPr/>
        </p:nvSpPr>
        <p:spPr>
          <a:xfrm>
            <a:off x="7467288" y="482771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8"/>
          <p:cNvSpPr/>
          <p:nvPr/>
        </p:nvSpPr>
        <p:spPr>
          <a:xfrm>
            <a:off x="8820824" y="387533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8"/>
          <p:cNvSpPr/>
          <p:nvPr/>
        </p:nvSpPr>
        <p:spPr>
          <a:xfrm>
            <a:off x="1363174" y="1475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8"/>
          <p:cNvSpPr/>
          <p:nvPr/>
        </p:nvSpPr>
        <p:spPr>
          <a:xfrm>
            <a:off x="146213" y="9417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8" name="Google Shape;1948;p28"/>
          <p:cNvGrpSpPr/>
          <p:nvPr/>
        </p:nvGrpSpPr>
        <p:grpSpPr>
          <a:xfrm>
            <a:off x="146221" y="3496312"/>
            <a:ext cx="262163" cy="531538"/>
            <a:chOff x="2322875" y="1049950"/>
            <a:chExt cx="1301705" cy="2640525"/>
          </a:xfrm>
        </p:grpSpPr>
        <p:sp>
          <p:nvSpPr>
            <p:cNvPr id="1949" name="Google Shape;1949;p28"/>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8"/>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8"/>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8"/>
          <p:cNvGrpSpPr/>
          <p:nvPr/>
        </p:nvGrpSpPr>
        <p:grpSpPr>
          <a:xfrm>
            <a:off x="8716971" y="831762"/>
            <a:ext cx="262163" cy="531538"/>
            <a:chOff x="2322875" y="1049950"/>
            <a:chExt cx="1301705" cy="2640525"/>
          </a:xfrm>
        </p:grpSpPr>
        <p:sp>
          <p:nvSpPr>
            <p:cNvPr id="1953" name="Google Shape;1953;p28"/>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8"/>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8"/>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1956"/>
        <p:cNvGrpSpPr/>
        <p:nvPr/>
      </p:nvGrpSpPr>
      <p:grpSpPr>
        <a:xfrm>
          <a:off x="0" y="0"/>
          <a:ext cx="0" cy="0"/>
          <a:chOff x="0" y="0"/>
          <a:chExt cx="0" cy="0"/>
        </a:xfrm>
      </p:grpSpPr>
      <p:sp>
        <p:nvSpPr>
          <p:cNvPr id="1957" name="Google Shape;1957;p29"/>
          <p:cNvSpPr/>
          <p:nvPr/>
        </p:nvSpPr>
        <p:spPr>
          <a:xfrm rot="10800000">
            <a:off x="394062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9"/>
          <p:cNvSpPr/>
          <p:nvPr/>
        </p:nvSpPr>
        <p:spPr>
          <a:xfrm rot="5400000">
            <a:off x="27021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9"/>
          <p:cNvSpPr/>
          <p:nvPr/>
        </p:nvSpPr>
        <p:spPr>
          <a:xfrm rot="10800000" flipH="1">
            <a:off x="6527124"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9"/>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Inter"/>
                <a:ea typeface="Inter"/>
                <a:cs typeface="Inter"/>
                <a:sym typeface="Inter"/>
              </a:defRPr>
            </a:lvl2pPr>
            <a:lvl3pPr lvl="2" rtl="0">
              <a:spcBef>
                <a:spcPts val="0"/>
              </a:spcBef>
              <a:spcAft>
                <a:spcPts val="0"/>
              </a:spcAft>
              <a:buSzPts val="3500"/>
              <a:buNone/>
              <a:defRPr>
                <a:latin typeface="Inter"/>
                <a:ea typeface="Inter"/>
                <a:cs typeface="Inter"/>
                <a:sym typeface="Inter"/>
              </a:defRPr>
            </a:lvl3pPr>
            <a:lvl4pPr lvl="3" rtl="0">
              <a:spcBef>
                <a:spcPts val="0"/>
              </a:spcBef>
              <a:spcAft>
                <a:spcPts val="0"/>
              </a:spcAft>
              <a:buSzPts val="3500"/>
              <a:buNone/>
              <a:defRPr>
                <a:latin typeface="Inter"/>
                <a:ea typeface="Inter"/>
                <a:cs typeface="Inter"/>
                <a:sym typeface="Inter"/>
              </a:defRPr>
            </a:lvl4pPr>
            <a:lvl5pPr lvl="4" rtl="0">
              <a:spcBef>
                <a:spcPts val="0"/>
              </a:spcBef>
              <a:spcAft>
                <a:spcPts val="0"/>
              </a:spcAft>
              <a:buSzPts val="3500"/>
              <a:buNone/>
              <a:defRPr>
                <a:latin typeface="Inter"/>
                <a:ea typeface="Inter"/>
                <a:cs typeface="Inter"/>
                <a:sym typeface="Inter"/>
              </a:defRPr>
            </a:lvl5pPr>
            <a:lvl6pPr lvl="5" rtl="0">
              <a:spcBef>
                <a:spcPts val="0"/>
              </a:spcBef>
              <a:spcAft>
                <a:spcPts val="0"/>
              </a:spcAft>
              <a:buSzPts val="3500"/>
              <a:buNone/>
              <a:defRPr>
                <a:latin typeface="Inter"/>
                <a:ea typeface="Inter"/>
                <a:cs typeface="Inter"/>
                <a:sym typeface="Inter"/>
              </a:defRPr>
            </a:lvl6pPr>
            <a:lvl7pPr lvl="6" rtl="0">
              <a:spcBef>
                <a:spcPts val="0"/>
              </a:spcBef>
              <a:spcAft>
                <a:spcPts val="0"/>
              </a:spcAft>
              <a:buSzPts val="3500"/>
              <a:buNone/>
              <a:defRPr>
                <a:latin typeface="Inter"/>
                <a:ea typeface="Inter"/>
                <a:cs typeface="Inter"/>
                <a:sym typeface="Inter"/>
              </a:defRPr>
            </a:lvl7pPr>
            <a:lvl8pPr lvl="7" rtl="0">
              <a:spcBef>
                <a:spcPts val="0"/>
              </a:spcBef>
              <a:spcAft>
                <a:spcPts val="0"/>
              </a:spcAft>
              <a:buSzPts val="3500"/>
              <a:buNone/>
              <a:defRPr>
                <a:latin typeface="Inter"/>
                <a:ea typeface="Inter"/>
                <a:cs typeface="Inter"/>
                <a:sym typeface="Inter"/>
              </a:defRPr>
            </a:lvl8pPr>
            <a:lvl9pPr lvl="8" rtl="0">
              <a:spcBef>
                <a:spcPts val="0"/>
              </a:spcBef>
              <a:spcAft>
                <a:spcPts val="0"/>
              </a:spcAft>
              <a:buSzPts val="3500"/>
              <a:buNone/>
              <a:defRPr>
                <a:latin typeface="Inter"/>
                <a:ea typeface="Inter"/>
                <a:cs typeface="Inter"/>
                <a:sym typeface="Inter"/>
              </a:defRPr>
            </a:lvl9pPr>
          </a:lstStyle>
          <a:p>
            <a:endParaRPr/>
          </a:p>
        </p:txBody>
      </p:sp>
      <p:grpSp>
        <p:nvGrpSpPr>
          <p:cNvPr id="1961" name="Google Shape;1961;p29"/>
          <p:cNvGrpSpPr/>
          <p:nvPr/>
        </p:nvGrpSpPr>
        <p:grpSpPr>
          <a:xfrm>
            <a:off x="-381904" y="-565171"/>
            <a:ext cx="1243062" cy="1150074"/>
            <a:chOff x="940201" y="467822"/>
            <a:chExt cx="4254149" cy="3935914"/>
          </a:xfrm>
        </p:grpSpPr>
        <p:sp>
          <p:nvSpPr>
            <p:cNvPr id="1962" name="Google Shape;1962;p29"/>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9"/>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9"/>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9"/>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9"/>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9"/>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9"/>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9"/>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29"/>
          <p:cNvGrpSpPr/>
          <p:nvPr/>
        </p:nvGrpSpPr>
        <p:grpSpPr>
          <a:xfrm rot="6685518">
            <a:off x="-176398" y="4445025"/>
            <a:ext cx="1139032" cy="1218819"/>
            <a:chOff x="1141181" y="262025"/>
            <a:chExt cx="4067198" cy="4352099"/>
          </a:xfrm>
        </p:grpSpPr>
        <p:sp>
          <p:nvSpPr>
            <p:cNvPr id="1971" name="Google Shape;1971;p29"/>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9"/>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9"/>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9"/>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9"/>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9"/>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9"/>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9"/>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9"/>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9"/>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9"/>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9"/>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9"/>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29"/>
          <p:cNvGrpSpPr/>
          <p:nvPr/>
        </p:nvGrpSpPr>
        <p:grpSpPr>
          <a:xfrm rot="3836898" flipH="1">
            <a:off x="8206033" y="4306687"/>
            <a:ext cx="1063352" cy="1228661"/>
            <a:chOff x="725975" y="580175"/>
            <a:chExt cx="3328618" cy="3846085"/>
          </a:xfrm>
        </p:grpSpPr>
        <p:sp>
          <p:nvSpPr>
            <p:cNvPr id="1985" name="Google Shape;1985;p29"/>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9"/>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9"/>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9"/>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9"/>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9"/>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9"/>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9"/>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9"/>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9"/>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9"/>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9"/>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9"/>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29"/>
          <p:cNvSpPr/>
          <p:nvPr/>
        </p:nvSpPr>
        <p:spPr>
          <a:xfrm>
            <a:off x="8770924" y="96892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00;p29"/>
          <p:cNvGrpSpPr/>
          <p:nvPr/>
        </p:nvGrpSpPr>
        <p:grpSpPr>
          <a:xfrm rot="2499223">
            <a:off x="8211342" y="-432131"/>
            <a:ext cx="1201924" cy="1146588"/>
            <a:chOff x="936800" y="644000"/>
            <a:chExt cx="3397834" cy="3241401"/>
          </a:xfrm>
        </p:grpSpPr>
        <p:sp>
          <p:nvSpPr>
            <p:cNvPr id="2001" name="Google Shape;2001;p29"/>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9"/>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9"/>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9"/>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9"/>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9"/>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9"/>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9"/>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29"/>
          <p:cNvSpPr/>
          <p:nvPr/>
        </p:nvSpPr>
        <p:spPr>
          <a:xfrm rot="255579">
            <a:off x="4619646" y="-842538"/>
            <a:ext cx="3148525" cy="1400099"/>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9"/>
          <p:cNvSpPr/>
          <p:nvPr/>
        </p:nvSpPr>
        <p:spPr>
          <a:xfrm>
            <a:off x="229625" y="38793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9"/>
          <p:cNvSpPr/>
          <p:nvPr/>
        </p:nvSpPr>
        <p:spPr>
          <a:xfrm rot="10544421" flipH="1">
            <a:off x="1695396" y="4592762"/>
            <a:ext cx="3148525" cy="1400099"/>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9"/>
          <p:cNvGrpSpPr/>
          <p:nvPr/>
        </p:nvGrpSpPr>
        <p:grpSpPr>
          <a:xfrm flipH="1">
            <a:off x="191961" y="1080687"/>
            <a:ext cx="262163" cy="531538"/>
            <a:chOff x="2322875" y="1049950"/>
            <a:chExt cx="1301705" cy="2640525"/>
          </a:xfrm>
        </p:grpSpPr>
        <p:sp>
          <p:nvSpPr>
            <p:cNvPr id="2015" name="Google Shape;2015;p2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9"/>
          <p:cNvGrpSpPr/>
          <p:nvPr/>
        </p:nvGrpSpPr>
        <p:grpSpPr>
          <a:xfrm flipH="1">
            <a:off x="8718989" y="3347787"/>
            <a:ext cx="262163" cy="531538"/>
            <a:chOff x="2322875" y="1049950"/>
            <a:chExt cx="1301705" cy="2640525"/>
          </a:xfrm>
        </p:grpSpPr>
        <p:sp>
          <p:nvSpPr>
            <p:cNvPr id="2019" name="Google Shape;2019;p2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1_1_1_1_2">
    <p:spTree>
      <p:nvGrpSpPr>
        <p:cNvPr id="1" name="Shape 2091"/>
        <p:cNvGrpSpPr/>
        <p:nvPr/>
      </p:nvGrpSpPr>
      <p:grpSpPr>
        <a:xfrm>
          <a:off x="0" y="0"/>
          <a:ext cx="0" cy="0"/>
          <a:chOff x="0" y="0"/>
          <a:chExt cx="0" cy="0"/>
        </a:xfrm>
      </p:grpSpPr>
      <p:sp>
        <p:nvSpPr>
          <p:cNvPr id="2092" name="Google Shape;2092;p31"/>
          <p:cNvSpPr/>
          <p:nvPr/>
        </p:nvSpPr>
        <p:spPr>
          <a:xfrm>
            <a:off x="1624270" y="-5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1"/>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1"/>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31"/>
          <p:cNvGrpSpPr/>
          <p:nvPr/>
        </p:nvGrpSpPr>
        <p:grpSpPr>
          <a:xfrm rot="-6423465" flipH="1">
            <a:off x="-73991" y="-507194"/>
            <a:ext cx="1059855" cy="1224620"/>
            <a:chOff x="725975" y="580175"/>
            <a:chExt cx="3328618" cy="3846085"/>
          </a:xfrm>
        </p:grpSpPr>
        <p:sp>
          <p:nvSpPr>
            <p:cNvPr id="2096" name="Google Shape;2096;p31"/>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1"/>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1"/>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1"/>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1"/>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1"/>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1"/>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1"/>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1"/>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1"/>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1"/>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1"/>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1"/>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1"/>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1"/>
          <p:cNvGrpSpPr/>
          <p:nvPr/>
        </p:nvGrpSpPr>
        <p:grpSpPr>
          <a:xfrm rot="-9502837" flipH="1">
            <a:off x="-158828" y="4390570"/>
            <a:ext cx="1112202" cy="1060997"/>
            <a:chOff x="936800" y="644000"/>
            <a:chExt cx="3397834" cy="3241401"/>
          </a:xfrm>
        </p:grpSpPr>
        <p:sp>
          <p:nvSpPr>
            <p:cNvPr id="2111" name="Google Shape;2111;p31"/>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1"/>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1"/>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1"/>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1"/>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1"/>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1"/>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1"/>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1"/>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1"/>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1" name="Google Shape;2121;p31"/>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Inter"/>
                <a:ea typeface="Inter"/>
                <a:cs typeface="Inter"/>
                <a:sym typeface="Inter"/>
              </a:defRPr>
            </a:lvl2pPr>
            <a:lvl3pPr lvl="2" rtl="0">
              <a:spcBef>
                <a:spcPts val="0"/>
              </a:spcBef>
              <a:spcAft>
                <a:spcPts val="0"/>
              </a:spcAft>
              <a:buSzPts val="3500"/>
              <a:buNone/>
              <a:defRPr>
                <a:latin typeface="Inter"/>
                <a:ea typeface="Inter"/>
                <a:cs typeface="Inter"/>
                <a:sym typeface="Inter"/>
              </a:defRPr>
            </a:lvl3pPr>
            <a:lvl4pPr lvl="3" rtl="0">
              <a:spcBef>
                <a:spcPts val="0"/>
              </a:spcBef>
              <a:spcAft>
                <a:spcPts val="0"/>
              </a:spcAft>
              <a:buSzPts val="3500"/>
              <a:buNone/>
              <a:defRPr>
                <a:latin typeface="Inter"/>
                <a:ea typeface="Inter"/>
                <a:cs typeface="Inter"/>
                <a:sym typeface="Inter"/>
              </a:defRPr>
            </a:lvl4pPr>
            <a:lvl5pPr lvl="4" rtl="0">
              <a:spcBef>
                <a:spcPts val="0"/>
              </a:spcBef>
              <a:spcAft>
                <a:spcPts val="0"/>
              </a:spcAft>
              <a:buSzPts val="3500"/>
              <a:buNone/>
              <a:defRPr>
                <a:latin typeface="Inter"/>
                <a:ea typeface="Inter"/>
                <a:cs typeface="Inter"/>
                <a:sym typeface="Inter"/>
              </a:defRPr>
            </a:lvl5pPr>
            <a:lvl6pPr lvl="5" rtl="0">
              <a:spcBef>
                <a:spcPts val="0"/>
              </a:spcBef>
              <a:spcAft>
                <a:spcPts val="0"/>
              </a:spcAft>
              <a:buSzPts val="3500"/>
              <a:buNone/>
              <a:defRPr>
                <a:latin typeface="Inter"/>
                <a:ea typeface="Inter"/>
                <a:cs typeface="Inter"/>
                <a:sym typeface="Inter"/>
              </a:defRPr>
            </a:lvl6pPr>
            <a:lvl7pPr lvl="6" rtl="0">
              <a:spcBef>
                <a:spcPts val="0"/>
              </a:spcBef>
              <a:spcAft>
                <a:spcPts val="0"/>
              </a:spcAft>
              <a:buSzPts val="3500"/>
              <a:buNone/>
              <a:defRPr>
                <a:latin typeface="Inter"/>
                <a:ea typeface="Inter"/>
                <a:cs typeface="Inter"/>
                <a:sym typeface="Inter"/>
              </a:defRPr>
            </a:lvl7pPr>
            <a:lvl8pPr lvl="7" rtl="0">
              <a:spcBef>
                <a:spcPts val="0"/>
              </a:spcBef>
              <a:spcAft>
                <a:spcPts val="0"/>
              </a:spcAft>
              <a:buSzPts val="3500"/>
              <a:buNone/>
              <a:defRPr>
                <a:latin typeface="Inter"/>
                <a:ea typeface="Inter"/>
                <a:cs typeface="Inter"/>
                <a:sym typeface="Inter"/>
              </a:defRPr>
            </a:lvl8pPr>
            <a:lvl9pPr lvl="8" rtl="0">
              <a:spcBef>
                <a:spcPts val="0"/>
              </a:spcBef>
              <a:spcAft>
                <a:spcPts val="0"/>
              </a:spcAft>
              <a:buSzPts val="3500"/>
              <a:buNone/>
              <a:defRPr>
                <a:latin typeface="Inter"/>
                <a:ea typeface="Inter"/>
                <a:cs typeface="Inter"/>
                <a:sym typeface="Inter"/>
              </a:defRPr>
            </a:lvl9pPr>
          </a:lstStyle>
          <a:p>
            <a:endParaRPr/>
          </a:p>
        </p:txBody>
      </p:sp>
      <p:grpSp>
        <p:nvGrpSpPr>
          <p:cNvPr id="2122" name="Google Shape;2122;p31"/>
          <p:cNvGrpSpPr/>
          <p:nvPr/>
        </p:nvGrpSpPr>
        <p:grpSpPr>
          <a:xfrm>
            <a:off x="8117791" y="4210342"/>
            <a:ext cx="1356911" cy="1421440"/>
            <a:chOff x="1511250" y="306000"/>
            <a:chExt cx="3756676" cy="3935328"/>
          </a:xfrm>
        </p:grpSpPr>
        <p:sp>
          <p:nvSpPr>
            <p:cNvPr id="2123" name="Google Shape;2123;p31"/>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1"/>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1"/>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1"/>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1"/>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1"/>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1"/>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1"/>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1"/>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1"/>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1"/>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1"/>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1"/>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1"/>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1"/>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1"/>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1"/>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1"/>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1"/>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1"/>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1"/>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1"/>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1"/>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1"/>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7" name="Google Shape;2157;p31"/>
          <p:cNvSpPr txBox="1">
            <a:spLocks noGrp="1"/>
          </p:cNvSpPr>
          <p:nvPr>
            <p:ph type="subTitle" idx="1"/>
          </p:nvPr>
        </p:nvSpPr>
        <p:spPr>
          <a:xfrm>
            <a:off x="735775" y="1249750"/>
            <a:ext cx="7692000" cy="10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grpSp>
        <p:nvGrpSpPr>
          <p:cNvPr id="2158" name="Google Shape;2158;p31"/>
          <p:cNvGrpSpPr/>
          <p:nvPr/>
        </p:nvGrpSpPr>
        <p:grpSpPr>
          <a:xfrm>
            <a:off x="8273618" y="-437238"/>
            <a:ext cx="1172444" cy="1084738"/>
            <a:chOff x="940201" y="467822"/>
            <a:chExt cx="4254149" cy="3935914"/>
          </a:xfrm>
        </p:grpSpPr>
        <p:sp>
          <p:nvSpPr>
            <p:cNvPr id="2159" name="Google Shape;2159;p31"/>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1"/>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1"/>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1"/>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7" name="Google Shape;2167;p31"/>
          <p:cNvSpPr/>
          <p:nvPr/>
        </p:nvSpPr>
        <p:spPr>
          <a:xfrm>
            <a:off x="5203400" y="-503900"/>
            <a:ext cx="1917991" cy="852900"/>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
          <p:cNvSpPr/>
          <p:nvPr/>
        </p:nvSpPr>
        <p:spPr>
          <a:xfrm flipH="1">
            <a:off x="264324" y="101771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
          <p:cNvSpPr/>
          <p:nvPr/>
        </p:nvSpPr>
        <p:spPr>
          <a:xfrm flipH="1">
            <a:off x="8779044" y="37773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
          <p:cNvSpPr/>
          <p:nvPr/>
        </p:nvSpPr>
        <p:spPr>
          <a:xfrm rot="10800000" flipH="1">
            <a:off x="2061225" y="4778875"/>
            <a:ext cx="1917991" cy="852900"/>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2171;p31"/>
          <p:cNvGrpSpPr/>
          <p:nvPr/>
        </p:nvGrpSpPr>
        <p:grpSpPr>
          <a:xfrm>
            <a:off x="160471" y="3502487"/>
            <a:ext cx="262163" cy="531538"/>
            <a:chOff x="2322875" y="1049950"/>
            <a:chExt cx="1301705" cy="2640525"/>
          </a:xfrm>
        </p:grpSpPr>
        <p:sp>
          <p:nvSpPr>
            <p:cNvPr id="2172" name="Google Shape;2172;p31"/>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1"/>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1"/>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31"/>
          <p:cNvGrpSpPr/>
          <p:nvPr/>
        </p:nvGrpSpPr>
        <p:grpSpPr>
          <a:xfrm>
            <a:off x="8721321" y="954012"/>
            <a:ext cx="262163" cy="531538"/>
            <a:chOff x="2322875" y="1049950"/>
            <a:chExt cx="1301705" cy="2640525"/>
          </a:xfrm>
        </p:grpSpPr>
        <p:sp>
          <p:nvSpPr>
            <p:cNvPr id="2176" name="Google Shape;2176;p31"/>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1"/>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1"/>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31"/>
          <p:cNvSpPr/>
          <p:nvPr/>
        </p:nvSpPr>
        <p:spPr>
          <a:xfrm flipH="1">
            <a:off x="7545099" y="48448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3"/>
          <p:cNvSpPr/>
          <p:nvPr/>
        </p:nvSpPr>
        <p:spPr>
          <a:xfrm flipH="1">
            <a:off x="3745837"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flipH="1">
            <a:off x="27021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3"/>
          <p:cNvGrpSpPr/>
          <p:nvPr/>
        </p:nvGrpSpPr>
        <p:grpSpPr>
          <a:xfrm>
            <a:off x="-573531" y="-574433"/>
            <a:ext cx="1362511" cy="1457953"/>
            <a:chOff x="1141181" y="262025"/>
            <a:chExt cx="4067198" cy="4352099"/>
          </a:xfrm>
        </p:grpSpPr>
        <p:sp>
          <p:nvSpPr>
            <p:cNvPr id="95" name="Google Shape;95;p3"/>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3"/>
          <p:cNvGrpSpPr/>
          <p:nvPr/>
        </p:nvGrpSpPr>
        <p:grpSpPr>
          <a:xfrm rot="6753101" flipH="1">
            <a:off x="-831147" y="4114102"/>
            <a:ext cx="1651494" cy="1730032"/>
            <a:chOff x="1511250" y="306000"/>
            <a:chExt cx="3756676" cy="3935328"/>
          </a:xfrm>
        </p:grpSpPr>
        <p:sp>
          <p:nvSpPr>
            <p:cNvPr id="109" name="Google Shape;109;p3"/>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3"/>
          <p:cNvGrpSpPr/>
          <p:nvPr/>
        </p:nvGrpSpPr>
        <p:grpSpPr>
          <a:xfrm rot="1992157">
            <a:off x="8316333" y="4149525"/>
            <a:ext cx="1717499" cy="1461648"/>
            <a:chOff x="725975" y="529375"/>
            <a:chExt cx="4581126" cy="3898687"/>
          </a:xfrm>
        </p:grpSpPr>
        <p:sp>
          <p:nvSpPr>
            <p:cNvPr id="144" name="Google Shape;144;p3"/>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20000" y="2330047"/>
            <a:ext cx="4727700" cy="976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720000" y="1297377"/>
            <a:ext cx="1388100" cy="1033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3"/>
          <p:cNvSpPr txBox="1">
            <a:spLocks noGrp="1"/>
          </p:cNvSpPr>
          <p:nvPr>
            <p:ph type="subTitle" idx="1"/>
          </p:nvPr>
        </p:nvSpPr>
        <p:spPr>
          <a:xfrm>
            <a:off x="720000" y="3323402"/>
            <a:ext cx="47277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3"/>
          <p:cNvSpPr/>
          <p:nvPr/>
        </p:nvSpPr>
        <p:spPr>
          <a:xfrm>
            <a:off x="8731038" y="11802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334899" y="31488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65"/>
        <p:cNvGrpSpPr/>
        <p:nvPr/>
      </p:nvGrpSpPr>
      <p:grpSpPr>
        <a:xfrm>
          <a:off x="0" y="0"/>
          <a:ext cx="0" cy="0"/>
          <a:chOff x="0" y="0"/>
          <a:chExt cx="0" cy="0"/>
        </a:xfrm>
      </p:grpSpPr>
      <p:sp>
        <p:nvSpPr>
          <p:cNvPr id="2366" name="Google Shape;2366;p34"/>
          <p:cNvSpPr/>
          <p:nvPr/>
        </p:nvSpPr>
        <p:spPr>
          <a:xfrm flipH="1">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34"/>
          <p:cNvGrpSpPr/>
          <p:nvPr/>
        </p:nvGrpSpPr>
        <p:grpSpPr>
          <a:xfrm>
            <a:off x="8097571" y="4170654"/>
            <a:ext cx="1243062" cy="1150074"/>
            <a:chOff x="940201" y="467822"/>
            <a:chExt cx="4254149" cy="3935914"/>
          </a:xfrm>
        </p:grpSpPr>
        <p:sp>
          <p:nvSpPr>
            <p:cNvPr id="2370" name="Google Shape;2370;p3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34"/>
          <p:cNvGrpSpPr/>
          <p:nvPr/>
        </p:nvGrpSpPr>
        <p:grpSpPr>
          <a:xfrm>
            <a:off x="-207221" y="-558008"/>
            <a:ext cx="1356911" cy="1421440"/>
            <a:chOff x="1511250" y="306000"/>
            <a:chExt cx="3756676" cy="3935328"/>
          </a:xfrm>
        </p:grpSpPr>
        <p:sp>
          <p:nvSpPr>
            <p:cNvPr id="2379" name="Google Shape;2379;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34"/>
          <p:cNvGrpSpPr/>
          <p:nvPr/>
        </p:nvGrpSpPr>
        <p:grpSpPr>
          <a:xfrm rot="-1309239">
            <a:off x="-471302" y="4297438"/>
            <a:ext cx="1315430" cy="1254868"/>
            <a:chOff x="936800" y="644000"/>
            <a:chExt cx="3397834" cy="3241401"/>
          </a:xfrm>
        </p:grpSpPr>
        <p:sp>
          <p:nvSpPr>
            <p:cNvPr id="2414" name="Google Shape;2414;p3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34"/>
          <p:cNvSpPr/>
          <p:nvPr/>
        </p:nvSpPr>
        <p:spPr>
          <a:xfrm>
            <a:off x="4476150" y="-363750"/>
            <a:ext cx="2394932" cy="1064988"/>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34"/>
          <p:cNvGrpSpPr/>
          <p:nvPr/>
        </p:nvGrpSpPr>
        <p:grpSpPr>
          <a:xfrm rot="-1588054" flipH="1">
            <a:off x="8194678" y="-554914"/>
            <a:ext cx="1224824" cy="1415236"/>
            <a:chOff x="725975" y="580175"/>
            <a:chExt cx="3328618" cy="3846085"/>
          </a:xfrm>
        </p:grpSpPr>
        <p:sp>
          <p:nvSpPr>
            <p:cNvPr id="2426" name="Google Shape;2426;p3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34"/>
          <p:cNvSpPr/>
          <p:nvPr/>
        </p:nvSpPr>
        <p:spPr>
          <a:xfrm rot="-225818" flipH="1">
            <a:off x="1632167" y="4408068"/>
            <a:ext cx="3266547" cy="1184347"/>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41"/>
        <p:cNvGrpSpPr/>
        <p:nvPr/>
      </p:nvGrpSpPr>
      <p:grpSpPr>
        <a:xfrm>
          <a:off x="0" y="0"/>
          <a:ext cx="0" cy="0"/>
          <a:chOff x="0" y="0"/>
          <a:chExt cx="0" cy="0"/>
        </a:xfrm>
      </p:grpSpPr>
      <p:sp>
        <p:nvSpPr>
          <p:cNvPr id="2442" name="Google Shape;2442;p35"/>
          <p:cNvSpPr/>
          <p:nvPr/>
        </p:nvSpPr>
        <p:spPr>
          <a:xfrm flipH="1">
            <a:off x="3745837" y="-4790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rot="5400000" flipH="1">
            <a:off x="27021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35"/>
          <p:cNvGrpSpPr/>
          <p:nvPr/>
        </p:nvGrpSpPr>
        <p:grpSpPr>
          <a:xfrm>
            <a:off x="-573531" y="-574433"/>
            <a:ext cx="1362511" cy="1457953"/>
            <a:chOff x="1141181" y="262025"/>
            <a:chExt cx="4067198" cy="4352099"/>
          </a:xfrm>
        </p:grpSpPr>
        <p:sp>
          <p:nvSpPr>
            <p:cNvPr id="2446" name="Google Shape;2446;p35"/>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35"/>
          <p:cNvGrpSpPr/>
          <p:nvPr/>
        </p:nvGrpSpPr>
        <p:grpSpPr>
          <a:xfrm rot="6753101" flipH="1">
            <a:off x="-831147" y="4114102"/>
            <a:ext cx="1651494" cy="1730032"/>
            <a:chOff x="1511250" y="306000"/>
            <a:chExt cx="3756676" cy="3935328"/>
          </a:xfrm>
        </p:grpSpPr>
        <p:sp>
          <p:nvSpPr>
            <p:cNvPr id="2460" name="Google Shape;2460;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35"/>
          <p:cNvGrpSpPr/>
          <p:nvPr/>
        </p:nvGrpSpPr>
        <p:grpSpPr>
          <a:xfrm rot="1992157">
            <a:off x="8316333" y="4149525"/>
            <a:ext cx="1717499" cy="1461648"/>
            <a:chOff x="725975" y="529375"/>
            <a:chExt cx="4581126" cy="3898687"/>
          </a:xfrm>
        </p:grpSpPr>
        <p:sp>
          <p:nvSpPr>
            <p:cNvPr id="2495" name="Google Shape;2495;p35"/>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8" name="Google Shape;2518;p35"/>
          <p:cNvSpPr/>
          <p:nvPr/>
        </p:nvSpPr>
        <p:spPr>
          <a:xfrm rot="-1388564">
            <a:off x="1508706" y="-887063"/>
            <a:ext cx="3024988" cy="1817020"/>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rot="-9572211" flipH="1">
            <a:off x="4590630" y="4189016"/>
            <a:ext cx="3025044" cy="181705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0" name="Google Shape;2520;p35"/>
          <p:cNvGrpSpPr/>
          <p:nvPr/>
        </p:nvGrpSpPr>
        <p:grpSpPr>
          <a:xfrm>
            <a:off x="8166971" y="-476033"/>
            <a:ext cx="1243062" cy="1150074"/>
            <a:chOff x="940201" y="467822"/>
            <a:chExt cx="4254149" cy="3935914"/>
          </a:xfrm>
        </p:grpSpPr>
        <p:sp>
          <p:nvSpPr>
            <p:cNvPr id="2521" name="Google Shape;2521;p35"/>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936"/>
        <p:cNvGrpSpPr/>
        <p:nvPr/>
      </p:nvGrpSpPr>
      <p:grpSpPr>
        <a:xfrm>
          <a:off x="0" y="0"/>
          <a:ext cx="0" cy="0"/>
          <a:chOff x="0" y="0"/>
          <a:chExt cx="0" cy="0"/>
        </a:xfrm>
      </p:grpSpPr>
      <p:sp>
        <p:nvSpPr>
          <p:cNvPr id="937" name="Google Shape;937;p16"/>
          <p:cNvSpPr/>
          <p:nvPr/>
        </p:nvSpPr>
        <p:spPr>
          <a:xfrm rot="10800000">
            <a:off x="3745837"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rot="5400000">
            <a:off x="270216" y="-31798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rot="10800000" flipH="1">
            <a:off x="6527124" y="-479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16"/>
          <p:cNvGrpSpPr/>
          <p:nvPr/>
        </p:nvGrpSpPr>
        <p:grpSpPr>
          <a:xfrm rot="-637936" flipH="1">
            <a:off x="-471734" y="4266478"/>
            <a:ext cx="1362310" cy="1457738"/>
            <a:chOff x="1141181" y="262025"/>
            <a:chExt cx="4067198" cy="4352099"/>
          </a:xfrm>
        </p:grpSpPr>
        <p:sp>
          <p:nvSpPr>
            <p:cNvPr id="941" name="Google Shape;941;p16"/>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16"/>
          <p:cNvGrpSpPr/>
          <p:nvPr/>
        </p:nvGrpSpPr>
        <p:grpSpPr>
          <a:xfrm rot="6753101" flipH="1">
            <a:off x="8094003" y="4130327"/>
            <a:ext cx="1651494" cy="1730032"/>
            <a:chOff x="1511250" y="306000"/>
            <a:chExt cx="3756676" cy="3935328"/>
          </a:xfrm>
        </p:grpSpPr>
        <p:sp>
          <p:nvSpPr>
            <p:cNvPr id="955" name="Google Shape;955;p16"/>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16"/>
          <p:cNvGrpSpPr/>
          <p:nvPr/>
        </p:nvGrpSpPr>
        <p:grpSpPr>
          <a:xfrm rot="2700000">
            <a:off x="-876068" y="-707674"/>
            <a:ext cx="1717501" cy="1461649"/>
            <a:chOff x="725975" y="529375"/>
            <a:chExt cx="4581126" cy="3898687"/>
          </a:xfrm>
        </p:grpSpPr>
        <p:sp>
          <p:nvSpPr>
            <p:cNvPr id="990" name="Google Shape;990;p16"/>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16"/>
          <p:cNvSpPr/>
          <p:nvPr/>
        </p:nvSpPr>
        <p:spPr>
          <a:xfrm rot="9534458">
            <a:off x="1661602" y="4455381"/>
            <a:ext cx="2356270" cy="1415327"/>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txBox="1">
            <a:spLocks noGrp="1"/>
          </p:cNvSpPr>
          <p:nvPr>
            <p:ph type="title"/>
          </p:nvPr>
        </p:nvSpPr>
        <p:spPr>
          <a:xfrm>
            <a:off x="720000" y="1965579"/>
            <a:ext cx="4727700" cy="1595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600"/>
              <a:buNone/>
              <a:defRPr sz="6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5" name="Google Shape;1015;p16"/>
          <p:cNvSpPr txBox="1">
            <a:spLocks noGrp="1"/>
          </p:cNvSpPr>
          <p:nvPr>
            <p:ph type="title" idx="2" hasCustomPrompt="1"/>
          </p:nvPr>
        </p:nvSpPr>
        <p:spPr>
          <a:xfrm>
            <a:off x="720000" y="920800"/>
            <a:ext cx="1388100" cy="1033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16" name="Google Shape;1016;p16"/>
          <p:cNvSpPr txBox="1">
            <a:spLocks noGrp="1"/>
          </p:cNvSpPr>
          <p:nvPr>
            <p:ph type="subTitle" idx="1"/>
          </p:nvPr>
        </p:nvSpPr>
        <p:spPr>
          <a:xfrm>
            <a:off x="720000" y="3605939"/>
            <a:ext cx="47277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7" name="Google Shape;1017;p16"/>
          <p:cNvSpPr/>
          <p:nvPr/>
        </p:nvSpPr>
        <p:spPr>
          <a:xfrm>
            <a:off x="5818549" y="46449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8802399" y="119732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1320638" y="27868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930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
          <p:cNvSpPr/>
          <p:nvPr/>
        </p:nvSpPr>
        <p:spPr>
          <a:xfrm rot="10800000" flipH="1">
            <a:off x="2216045" y="4015122"/>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flipH="1">
            <a:off x="6646936" y="-270135"/>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10800000">
            <a:off x="32" y="-5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4"/>
          <p:cNvSpPr txBox="1">
            <a:spLocks noGrp="1"/>
          </p:cNvSpPr>
          <p:nvPr>
            <p:ph type="body" idx="1"/>
          </p:nvPr>
        </p:nvSpPr>
        <p:spPr>
          <a:xfrm>
            <a:off x="720000" y="1116775"/>
            <a:ext cx="7704000" cy="3933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rgbClr val="42FFB7"/>
              </a:buClr>
              <a:buSzPts val="800"/>
              <a:buFont typeface="Nunito Light"/>
              <a:buChar char="●"/>
              <a:defRPr/>
            </a:lvl1pPr>
            <a:lvl2pPr marL="914400" lvl="1" indent="-317500" rtl="0">
              <a:lnSpc>
                <a:spcPct val="100000"/>
              </a:lnSpc>
              <a:spcBef>
                <a:spcPts val="0"/>
              </a:spcBef>
              <a:spcAft>
                <a:spcPts val="0"/>
              </a:spcAft>
              <a:buClr>
                <a:srgbClr val="FFC800"/>
              </a:buClr>
              <a:buSzPts val="1400"/>
              <a:buFont typeface="Nunito Light"/>
              <a:buChar char="○"/>
              <a:defRPr/>
            </a:lvl2pPr>
            <a:lvl3pPr marL="1371600" lvl="2" indent="-317500" rtl="0">
              <a:lnSpc>
                <a:spcPct val="100000"/>
              </a:lnSpc>
              <a:spcBef>
                <a:spcPts val="0"/>
              </a:spcBef>
              <a:spcAft>
                <a:spcPts val="0"/>
              </a:spcAft>
              <a:buClr>
                <a:srgbClr val="FFC800"/>
              </a:buClr>
              <a:buSzPts val="1400"/>
              <a:buFont typeface="Nunito Light"/>
              <a:buChar char="■"/>
              <a:defRPr/>
            </a:lvl3pPr>
            <a:lvl4pPr marL="1828800" lvl="3" indent="-317500" rtl="0">
              <a:lnSpc>
                <a:spcPct val="100000"/>
              </a:lnSpc>
              <a:spcBef>
                <a:spcPts val="0"/>
              </a:spcBef>
              <a:spcAft>
                <a:spcPts val="0"/>
              </a:spcAft>
              <a:buClr>
                <a:srgbClr val="FFC800"/>
              </a:buClr>
              <a:buSzPts val="1400"/>
              <a:buFont typeface="Nunito Light"/>
              <a:buChar char="●"/>
              <a:defRPr/>
            </a:lvl4pPr>
            <a:lvl5pPr marL="2286000" lvl="4" indent="-317500" rtl="0">
              <a:lnSpc>
                <a:spcPct val="100000"/>
              </a:lnSpc>
              <a:spcBef>
                <a:spcPts val="0"/>
              </a:spcBef>
              <a:spcAft>
                <a:spcPts val="0"/>
              </a:spcAft>
              <a:buClr>
                <a:srgbClr val="434343"/>
              </a:buClr>
              <a:buSzPts val="1400"/>
              <a:buFont typeface="Nunito Light"/>
              <a:buChar char="○"/>
              <a:defRPr/>
            </a:lvl5pPr>
            <a:lvl6pPr marL="2743200" lvl="5" indent="-317500" rtl="0">
              <a:lnSpc>
                <a:spcPct val="100000"/>
              </a:lnSpc>
              <a:spcBef>
                <a:spcPts val="0"/>
              </a:spcBef>
              <a:spcAft>
                <a:spcPts val="0"/>
              </a:spcAft>
              <a:buClr>
                <a:srgbClr val="434343"/>
              </a:buClr>
              <a:buSzPts val="1400"/>
              <a:buFont typeface="Nunito Light"/>
              <a:buChar char="■"/>
              <a:defRPr/>
            </a:lvl6pPr>
            <a:lvl7pPr marL="3200400" lvl="6" indent="-317500" rtl="0">
              <a:lnSpc>
                <a:spcPct val="100000"/>
              </a:lnSpc>
              <a:spcBef>
                <a:spcPts val="0"/>
              </a:spcBef>
              <a:spcAft>
                <a:spcPts val="0"/>
              </a:spcAft>
              <a:buClr>
                <a:srgbClr val="434343"/>
              </a:buClr>
              <a:buSzPts val="1400"/>
              <a:buFont typeface="Nunito Light"/>
              <a:buChar char="●"/>
              <a:defRPr/>
            </a:lvl7pPr>
            <a:lvl8pPr marL="3657600" lvl="7" indent="-317500" rtl="0">
              <a:lnSpc>
                <a:spcPct val="100000"/>
              </a:lnSpc>
              <a:spcBef>
                <a:spcPts val="0"/>
              </a:spcBef>
              <a:spcAft>
                <a:spcPts val="0"/>
              </a:spcAft>
              <a:buClr>
                <a:srgbClr val="434343"/>
              </a:buClr>
              <a:buSzPts val="1400"/>
              <a:buFont typeface="Nunito Light"/>
              <a:buChar char="○"/>
              <a:defRPr/>
            </a:lvl8pPr>
            <a:lvl9pPr marL="4114800" lvl="8" indent="-317500" rtl="0">
              <a:lnSpc>
                <a:spcPct val="100000"/>
              </a:lnSpc>
              <a:spcBef>
                <a:spcPts val="0"/>
              </a:spcBef>
              <a:spcAft>
                <a:spcPts val="0"/>
              </a:spcAft>
              <a:buClr>
                <a:srgbClr val="434343"/>
              </a:buClr>
              <a:buSzPts val="1400"/>
              <a:buFont typeface="Nunito Light"/>
              <a:buChar char="■"/>
              <a:defRPr/>
            </a:lvl9pPr>
          </a:lstStyle>
          <a:p>
            <a:endParaRPr/>
          </a:p>
        </p:txBody>
      </p:sp>
      <p:grpSp>
        <p:nvGrpSpPr>
          <p:cNvPr id="178" name="Google Shape;178;p4"/>
          <p:cNvGrpSpPr/>
          <p:nvPr/>
        </p:nvGrpSpPr>
        <p:grpSpPr>
          <a:xfrm rot="-4376535">
            <a:off x="-73991" y="4320599"/>
            <a:ext cx="1059855" cy="1224620"/>
            <a:chOff x="725975" y="580175"/>
            <a:chExt cx="3328618" cy="3846085"/>
          </a:xfrm>
        </p:grpSpPr>
        <p:sp>
          <p:nvSpPr>
            <p:cNvPr id="179" name="Google Shape;179;p4"/>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4"/>
          <p:cNvGrpSpPr/>
          <p:nvPr/>
        </p:nvGrpSpPr>
        <p:grpSpPr>
          <a:xfrm rot="818575">
            <a:off x="8297112" y="4253970"/>
            <a:ext cx="1163928" cy="1245460"/>
            <a:chOff x="1141181" y="262025"/>
            <a:chExt cx="4067198" cy="4352099"/>
          </a:xfrm>
        </p:grpSpPr>
        <p:sp>
          <p:nvSpPr>
            <p:cNvPr id="194" name="Google Shape;194;p4"/>
            <p:cNvSpPr/>
            <p:nvPr/>
          </p:nvSpPr>
          <p:spPr>
            <a:xfrm>
              <a:off x="1618170" y="262025"/>
              <a:ext cx="3590208" cy="3617788"/>
            </a:xfrm>
            <a:custGeom>
              <a:avLst/>
              <a:gdLst/>
              <a:ahLst/>
              <a:cxnLst/>
              <a:rect l="l" t="t" r="r" b="b"/>
              <a:pathLst>
                <a:path w="20789" h="20949" extrusionOk="0">
                  <a:moveTo>
                    <a:pt x="8227" y="1"/>
                  </a:moveTo>
                  <a:cubicBezTo>
                    <a:pt x="7922" y="1"/>
                    <a:pt x="7615" y="111"/>
                    <a:pt x="7373" y="333"/>
                  </a:cubicBezTo>
                  <a:lnTo>
                    <a:pt x="547" y="6599"/>
                  </a:lnTo>
                  <a:cubicBezTo>
                    <a:pt x="33" y="7071"/>
                    <a:pt x="0" y="7871"/>
                    <a:pt x="471" y="8383"/>
                  </a:cubicBezTo>
                  <a:lnTo>
                    <a:pt x="11630" y="20540"/>
                  </a:lnTo>
                  <a:cubicBezTo>
                    <a:pt x="11880" y="20811"/>
                    <a:pt x="12220" y="20949"/>
                    <a:pt x="12562" y="20949"/>
                  </a:cubicBezTo>
                  <a:cubicBezTo>
                    <a:pt x="12867" y="20949"/>
                    <a:pt x="13173" y="20839"/>
                    <a:pt x="13415" y="20616"/>
                  </a:cubicBezTo>
                  <a:lnTo>
                    <a:pt x="20240" y="14350"/>
                  </a:lnTo>
                  <a:cubicBezTo>
                    <a:pt x="20754" y="13879"/>
                    <a:pt x="20788" y="13079"/>
                    <a:pt x="20317" y="12564"/>
                  </a:cubicBezTo>
                  <a:lnTo>
                    <a:pt x="9157" y="409"/>
                  </a:lnTo>
                  <a:cubicBezTo>
                    <a:pt x="8908" y="138"/>
                    <a:pt x="8568" y="1"/>
                    <a:pt x="8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8170" y="262025"/>
              <a:ext cx="3590208" cy="2527391"/>
            </a:xfrm>
            <a:custGeom>
              <a:avLst/>
              <a:gdLst/>
              <a:ahLst/>
              <a:cxnLst/>
              <a:rect l="l" t="t" r="r" b="b"/>
              <a:pathLst>
                <a:path w="20789" h="14635" extrusionOk="0">
                  <a:moveTo>
                    <a:pt x="8227" y="1"/>
                  </a:moveTo>
                  <a:cubicBezTo>
                    <a:pt x="7922" y="1"/>
                    <a:pt x="7615" y="111"/>
                    <a:pt x="7373" y="333"/>
                  </a:cubicBezTo>
                  <a:lnTo>
                    <a:pt x="547" y="6599"/>
                  </a:lnTo>
                  <a:cubicBezTo>
                    <a:pt x="33" y="7071"/>
                    <a:pt x="0" y="7871"/>
                    <a:pt x="471" y="8383"/>
                  </a:cubicBezTo>
                  <a:lnTo>
                    <a:pt x="576" y="8496"/>
                  </a:lnTo>
                  <a:cubicBezTo>
                    <a:pt x="2044" y="7553"/>
                    <a:pt x="3983" y="6756"/>
                    <a:pt x="6344" y="6756"/>
                  </a:cubicBezTo>
                  <a:cubicBezTo>
                    <a:pt x="9949" y="6756"/>
                    <a:pt x="14537" y="8613"/>
                    <a:pt x="19930" y="14635"/>
                  </a:cubicBezTo>
                  <a:lnTo>
                    <a:pt x="20239" y="14350"/>
                  </a:lnTo>
                  <a:cubicBezTo>
                    <a:pt x="20754" y="13879"/>
                    <a:pt x="20788" y="13079"/>
                    <a:pt x="20317" y="12566"/>
                  </a:cubicBezTo>
                  <a:lnTo>
                    <a:pt x="9157" y="409"/>
                  </a:lnTo>
                  <a:cubicBezTo>
                    <a:pt x="8908" y="138"/>
                    <a:pt x="8568" y="1"/>
                    <a:pt x="822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902519" y="687548"/>
              <a:ext cx="385806" cy="347980"/>
            </a:xfrm>
            <a:custGeom>
              <a:avLst/>
              <a:gdLst/>
              <a:ahLst/>
              <a:cxnLst/>
              <a:rect l="l" t="t" r="r" b="b"/>
              <a:pathLst>
                <a:path w="2234" h="2015" extrusionOk="0">
                  <a:moveTo>
                    <a:pt x="1116" y="1"/>
                  </a:moveTo>
                  <a:cubicBezTo>
                    <a:pt x="873" y="1"/>
                    <a:pt x="628" y="89"/>
                    <a:pt x="435" y="266"/>
                  </a:cubicBezTo>
                  <a:cubicBezTo>
                    <a:pt x="27" y="642"/>
                    <a:pt x="0" y="1279"/>
                    <a:pt x="374" y="1688"/>
                  </a:cubicBezTo>
                  <a:cubicBezTo>
                    <a:pt x="572" y="1904"/>
                    <a:pt x="844" y="2014"/>
                    <a:pt x="1116" y="2014"/>
                  </a:cubicBezTo>
                  <a:cubicBezTo>
                    <a:pt x="1359" y="2014"/>
                    <a:pt x="1603" y="1926"/>
                    <a:pt x="1797" y="1749"/>
                  </a:cubicBezTo>
                  <a:cubicBezTo>
                    <a:pt x="2207" y="1373"/>
                    <a:pt x="2234" y="736"/>
                    <a:pt x="1857" y="327"/>
                  </a:cubicBezTo>
                  <a:cubicBezTo>
                    <a:pt x="1659" y="110"/>
                    <a:pt x="1388" y="1"/>
                    <a:pt x="1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952255" y="1474007"/>
              <a:ext cx="1477945" cy="1592075"/>
            </a:xfrm>
            <a:custGeom>
              <a:avLst/>
              <a:gdLst/>
              <a:ahLst/>
              <a:cxnLst/>
              <a:rect l="l" t="t" r="r" b="b"/>
              <a:pathLst>
                <a:path w="8558" h="9219" extrusionOk="0">
                  <a:moveTo>
                    <a:pt x="608" y="1"/>
                  </a:moveTo>
                  <a:lnTo>
                    <a:pt x="1" y="558"/>
                  </a:lnTo>
                  <a:lnTo>
                    <a:pt x="7951" y="9218"/>
                  </a:lnTo>
                  <a:lnTo>
                    <a:pt x="8557" y="8661"/>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451523" y="1609228"/>
              <a:ext cx="1182287" cy="1269826"/>
            </a:xfrm>
            <a:custGeom>
              <a:avLst/>
              <a:gdLst/>
              <a:ahLst/>
              <a:cxnLst/>
              <a:rect l="l" t="t" r="r" b="b"/>
              <a:pathLst>
                <a:path w="6846" h="7353" extrusionOk="0">
                  <a:moveTo>
                    <a:pt x="607" y="0"/>
                  </a:moveTo>
                  <a:lnTo>
                    <a:pt x="1" y="558"/>
                  </a:lnTo>
                  <a:lnTo>
                    <a:pt x="6239" y="7353"/>
                  </a:lnTo>
                  <a:lnTo>
                    <a:pt x="6846" y="6796"/>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442286" y="2283262"/>
              <a:ext cx="393405" cy="410669"/>
            </a:xfrm>
            <a:custGeom>
              <a:avLst/>
              <a:gdLst/>
              <a:ahLst/>
              <a:cxnLst/>
              <a:rect l="l" t="t" r="r" b="b"/>
              <a:pathLst>
                <a:path w="2278" h="2378" extrusionOk="0">
                  <a:moveTo>
                    <a:pt x="608" y="1"/>
                  </a:moveTo>
                  <a:lnTo>
                    <a:pt x="1" y="557"/>
                  </a:lnTo>
                  <a:lnTo>
                    <a:pt x="1671" y="2377"/>
                  </a:lnTo>
                  <a:lnTo>
                    <a:pt x="2277" y="1820"/>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068051" y="1876044"/>
              <a:ext cx="393405" cy="410496"/>
            </a:xfrm>
            <a:custGeom>
              <a:avLst/>
              <a:gdLst/>
              <a:ahLst/>
              <a:cxnLst/>
              <a:rect l="l" t="t" r="r" b="b"/>
              <a:pathLst>
                <a:path w="2278" h="2377" extrusionOk="0">
                  <a:moveTo>
                    <a:pt x="607" y="0"/>
                  </a:moveTo>
                  <a:lnTo>
                    <a:pt x="0" y="557"/>
                  </a:lnTo>
                  <a:lnTo>
                    <a:pt x="1671" y="2377"/>
                  </a:lnTo>
                  <a:lnTo>
                    <a:pt x="2278" y="1819"/>
                  </a:lnTo>
                  <a:lnTo>
                    <a:pt x="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141181" y="1962219"/>
              <a:ext cx="3622675" cy="2651904"/>
            </a:xfrm>
            <a:custGeom>
              <a:avLst/>
              <a:gdLst/>
              <a:ahLst/>
              <a:cxnLst/>
              <a:rect l="l" t="t" r="r" b="b"/>
              <a:pathLst>
                <a:path w="20977" h="15356" extrusionOk="0">
                  <a:moveTo>
                    <a:pt x="3531" y="1"/>
                  </a:moveTo>
                  <a:cubicBezTo>
                    <a:pt x="2960" y="1"/>
                    <a:pt x="2441" y="392"/>
                    <a:pt x="2304" y="973"/>
                  </a:cubicBezTo>
                  <a:lnTo>
                    <a:pt x="162" y="9986"/>
                  </a:lnTo>
                  <a:cubicBezTo>
                    <a:pt x="1" y="10664"/>
                    <a:pt x="420" y="11345"/>
                    <a:pt x="1099" y="11507"/>
                  </a:cubicBezTo>
                  <a:lnTo>
                    <a:pt x="17153" y="15321"/>
                  </a:lnTo>
                  <a:cubicBezTo>
                    <a:pt x="17251" y="15344"/>
                    <a:pt x="17349" y="15355"/>
                    <a:pt x="17446" y="15355"/>
                  </a:cubicBezTo>
                  <a:cubicBezTo>
                    <a:pt x="18017" y="15355"/>
                    <a:pt x="18536" y="14965"/>
                    <a:pt x="18673" y="14384"/>
                  </a:cubicBezTo>
                  <a:lnTo>
                    <a:pt x="20815" y="5371"/>
                  </a:lnTo>
                  <a:cubicBezTo>
                    <a:pt x="20976" y="4692"/>
                    <a:pt x="20558" y="4011"/>
                    <a:pt x="19878" y="3849"/>
                  </a:cubicBezTo>
                  <a:lnTo>
                    <a:pt x="3824" y="35"/>
                  </a:lnTo>
                  <a:cubicBezTo>
                    <a:pt x="3726" y="12"/>
                    <a:pt x="3628" y="1"/>
                    <a:pt x="3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141181" y="1962219"/>
              <a:ext cx="3622675" cy="1993418"/>
            </a:xfrm>
            <a:custGeom>
              <a:avLst/>
              <a:gdLst/>
              <a:ahLst/>
              <a:cxnLst/>
              <a:rect l="l" t="t" r="r" b="b"/>
              <a:pathLst>
                <a:path w="20977" h="11543" extrusionOk="0">
                  <a:moveTo>
                    <a:pt x="3531" y="1"/>
                  </a:moveTo>
                  <a:cubicBezTo>
                    <a:pt x="2960" y="1"/>
                    <a:pt x="2441" y="392"/>
                    <a:pt x="2304" y="973"/>
                  </a:cubicBezTo>
                  <a:lnTo>
                    <a:pt x="162" y="9986"/>
                  </a:lnTo>
                  <a:cubicBezTo>
                    <a:pt x="1" y="10664"/>
                    <a:pt x="420" y="11345"/>
                    <a:pt x="1099" y="11507"/>
                  </a:cubicBezTo>
                  <a:lnTo>
                    <a:pt x="1249" y="11542"/>
                  </a:lnTo>
                  <a:cubicBezTo>
                    <a:pt x="2593" y="8406"/>
                    <a:pt x="5742" y="4728"/>
                    <a:pt x="13107" y="4728"/>
                  </a:cubicBezTo>
                  <a:cubicBezTo>
                    <a:pt x="15263" y="4728"/>
                    <a:pt x="17780" y="5043"/>
                    <a:pt x="20718" y="5779"/>
                  </a:cubicBezTo>
                  <a:lnTo>
                    <a:pt x="20815" y="5371"/>
                  </a:lnTo>
                  <a:cubicBezTo>
                    <a:pt x="20976" y="4692"/>
                    <a:pt x="20558" y="4011"/>
                    <a:pt x="19878" y="3849"/>
                  </a:cubicBezTo>
                  <a:lnTo>
                    <a:pt x="3824" y="35"/>
                  </a:lnTo>
                  <a:cubicBezTo>
                    <a:pt x="3726" y="12"/>
                    <a:pt x="3628" y="1"/>
                    <a:pt x="3531" y="1"/>
                  </a:cubicBez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249980" y="3025337"/>
              <a:ext cx="3273999" cy="1078308"/>
            </a:xfrm>
            <a:custGeom>
              <a:avLst/>
              <a:gdLst/>
              <a:ahLst/>
              <a:cxnLst/>
              <a:rect l="l" t="t" r="r" b="b"/>
              <a:pathLst>
                <a:path w="18958" h="6244" extrusionOk="0">
                  <a:moveTo>
                    <a:pt x="442" y="1"/>
                  </a:moveTo>
                  <a:lnTo>
                    <a:pt x="1" y="1856"/>
                  </a:lnTo>
                  <a:lnTo>
                    <a:pt x="18518" y="6243"/>
                  </a:lnTo>
                  <a:lnTo>
                    <a:pt x="18957" y="4388"/>
                  </a:lnTo>
                  <a:lnTo>
                    <a:pt x="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2428120" y="2960922"/>
              <a:ext cx="2008299" cy="606678"/>
            </a:xfrm>
            <a:custGeom>
              <a:avLst/>
              <a:gdLst/>
              <a:ahLst/>
              <a:cxnLst/>
              <a:rect l="l" t="t" r="r" b="b"/>
              <a:pathLst>
                <a:path w="11629" h="3513" extrusionOk="0">
                  <a:moveTo>
                    <a:pt x="190" y="0"/>
                  </a:moveTo>
                  <a:lnTo>
                    <a:pt x="0" y="802"/>
                  </a:lnTo>
                  <a:lnTo>
                    <a:pt x="11439" y="3513"/>
                  </a:lnTo>
                  <a:lnTo>
                    <a:pt x="11629" y="2711"/>
                  </a:lnTo>
                  <a:lnTo>
                    <a:pt x="1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917025" y="2792543"/>
              <a:ext cx="1583118" cy="505996"/>
            </a:xfrm>
            <a:custGeom>
              <a:avLst/>
              <a:gdLst/>
              <a:ahLst/>
              <a:cxnLst/>
              <a:rect l="l" t="t" r="r" b="b"/>
              <a:pathLst>
                <a:path w="9167" h="2930" extrusionOk="0">
                  <a:moveTo>
                    <a:pt x="190" y="1"/>
                  </a:moveTo>
                  <a:lnTo>
                    <a:pt x="0" y="803"/>
                  </a:lnTo>
                  <a:lnTo>
                    <a:pt x="8977" y="2930"/>
                  </a:lnTo>
                  <a:lnTo>
                    <a:pt x="9167" y="2128"/>
                  </a:ln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752874" y="2207621"/>
              <a:ext cx="383043" cy="348153"/>
            </a:xfrm>
            <a:custGeom>
              <a:avLst/>
              <a:gdLst/>
              <a:ahLst/>
              <a:cxnLst/>
              <a:rect l="l" t="t" r="r" b="b"/>
              <a:pathLst>
                <a:path w="2218" h="2016" extrusionOk="0">
                  <a:moveTo>
                    <a:pt x="1109" y="1"/>
                  </a:moveTo>
                  <a:cubicBezTo>
                    <a:pt x="652" y="1"/>
                    <a:pt x="239" y="313"/>
                    <a:pt x="130" y="776"/>
                  </a:cubicBezTo>
                  <a:cubicBezTo>
                    <a:pt x="1" y="1317"/>
                    <a:pt x="335" y="1860"/>
                    <a:pt x="878" y="1988"/>
                  </a:cubicBezTo>
                  <a:cubicBezTo>
                    <a:pt x="956" y="2006"/>
                    <a:pt x="1034" y="2015"/>
                    <a:pt x="1110" y="2015"/>
                  </a:cubicBezTo>
                  <a:cubicBezTo>
                    <a:pt x="1566" y="2015"/>
                    <a:pt x="1980" y="1703"/>
                    <a:pt x="2089" y="1239"/>
                  </a:cubicBezTo>
                  <a:cubicBezTo>
                    <a:pt x="2217" y="699"/>
                    <a:pt x="1882" y="156"/>
                    <a:pt x="1342" y="28"/>
                  </a:cubicBezTo>
                  <a:cubicBezTo>
                    <a:pt x="1264" y="10"/>
                    <a:pt x="1186" y="1"/>
                    <a:pt x="1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4"/>
          <p:cNvGrpSpPr/>
          <p:nvPr/>
        </p:nvGrpSpPr>
        <p:grpSpPr>
          <a:xfrm rot="-1297163">
            <a:off x="-158828" y="-413542"/>
            <a:ext cx="1112202" cy="1060997"/>
            <a:chOff x="936800" y="644000"/>
            <a:chExt cx="3397834" cy="3241401"/>
          </a:xfrm>
        </p:grpSpPr>
        <p:sp>
          <p:nvSpPr>
            <p:cNvPr id="208" name="Google Shape;208;p4"/>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
          <p:cNvSpPr/>
          <p:nvPr/>
        </p:nvSpPr>
        <p:spPr>
          <a:xfrm rot="1714220" flipH="1">
            <a:off x="5382199" y="-881136"/>
            <a:ext cx="2227652" cy="1338159"/>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9131189" flipH="1">
            <a:off x="1692726" y="4651216"/>
            <a:ext cx="2227686" cy="13381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03585" y="111677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823819" y="39046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4"/>
          <p:cNvGrpSpPr/>
          <p:nvPr/>
        </p:nvGrpSpPr>
        <p:grpSpPr>
          <a:xfrm>
            <a:off x="165918" y="3563799"/>
            <a:ext cx="262163" cy="531538"/>
            <a:chOff x="2322875" y="1049950"/>
            <a:chExt cx="1301705" cy="2640525"/>
          </a:xfrm>
        </p:grpSpPr>
        <p:sp>
          <p:nvSpPr>
            <p:cNvPr id="223" name="Google Shape;223;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4"/>
          <p:cNvGrpSpPr/>
          <p:nvPr/>
        </p:nvGrpSpPr>
        <p:grpSpPr>
          <a:xfrm>
            <a:off x="8719966" y="984399"/>
            <a:ext cx="262163" cy="531538"/>
            <a:chOff x="2322875" y="1049950"/>
            <a:chExt cx="1301705" cy="2640525"/>
          </a:xfrm>
        </p:grpSpPr>
        <p:sp>
          <p:nvSpPr>
            <p:cNvPr id="227" name="Google Shape;227;p4"/>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4"/>
          <p:cNvGrpSpPr/>
          <p:nvPr/>
        </p:nvGrpSpPr>
        <p:grpSpPr>
          <a:xfrm>
            <a:off x="8382189" y="-342759"/>
            <a:ext cx="993769" cy="919430"/>
            <a:chOff x="940201" y="467822"/>
            <a:chExt cx="4254149" cy="3935914"/>
          </a:xfrm>
        </p:grpSpPr>
        <p:sp>
          <p:nvSpPr>
            <p:cNvPr id="231" name="Google Shape;231;p4"/>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9"/>
        <p:cNvGrpSpPr/>
        <p:nvPr/>
      </p:nvGrpSpPr>
      <p:grpSpPr>
        <a:xfrm>
          <a:off x="0" y="0"/>
          <a:ext cx="0" cy="0"/>
          <a:chOff x="0" y="0"/>
          <a:chExt cx="0" cy="0"/>
        </a:xfrm>
      </p:grpSpPr>
      <p:sp>
        <p:nvSpPr>
          <p:cNvPr id="240" name="Google Shape;240;p5"/>
          <p:cNvSpPr/>
          <p:nvPr/>
        </p:nvSpPr>
        <p:spPr>
          <a:xfrm>
            <a:off x="1624270" y="-50"/>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5400000">
            <a:off x="6646936" y="2646442"/>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flipH="1">
            <a:off x="32"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5"/>
          <p:cNvGrpSpPr/>
          <p:nvPr/>
        </p:nvGrpSpPr>
        <p:grpSpPr>
          <a:xfrm rot="-6423465" flipH="1">
            <a:off x="-73991" y="-507194"/>
            <a:ext cx="1059855" cy="1224620"/>
            <a:chOff x="725975" y="580175"/>
            <a:chExt cx="3328618" cy="3846085"/>
          </a:xfrm>
        </p:grpSpPr>
        <p:sp>
          <p:nvSpPr>
            <p:cNvPr id="244" name="Google Shape;244;p5"/>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5"/>
          <p:cNvGrpSpPr/>
          <p:nvPr/>
        </p:nvGrpSpPr>
        <p:grpSpPr>
          <a:xfrm rot="-9502837" flipH="1">
            <a:off x="-158828" y="4390570"/>
            <a:ext cx="1112202" cy="1060997"/>
            <a:chOff x="936800" y="644000"/>
            <a:chExt cx="3397834" cy="3241401"/>
          </a:xfrm>
        </p:grpSpPr>
        <p:sp>
          <p:nvSpPr>
            <p:cNvPr id="259" name="Google Shape;259;p5"/>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0" name="Google Shape;270;p5"/>
          <p:cNvSpPr txBox="1">
            <a:spLocks noGrp="1"/>
          </p:cNvSpPr>
          <p:nvPr>
            <p:ph type="subTitle" idx="1"/>
          </p:nvPr>
        </p:nvSpPr>
        <p:spPr>
          <a:xfrm>
            <a:off x="5090910" y="3747553"/>
            <a:ext cx="2457300" cy="6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5"/>
          <p:cNvSpPr txBox="1">
            <a:spLocks noGrp="1"/>
          </p:cNvSpPr>
          <p:nvPr>
            <p:ph type="subTitle" idx="2"/>
          </p:nvPr>
        </p:nvSpPr>
        <p:spPr>
          <a:xfrm>
            <a:off x="1950663" y="3747453"/>
            <a:ext cx="2457300" cy="6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5"/>
          <p:cNvSpPr txBox="1">
            <a:spLocks noGrp="1"/>
          </p:cNvSpPr>
          <p:nvPr>
            <p:ph type="subTitle" idx="3"/>
          </p:nvPr>
        </p:nvSpPr>
        <p:spPr>
          <a:xfrm>
            <a:off x="5090910" y="3475450"/>
            <a:ext cx="2457300" cy="39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3" name="Google Shape;273;p5"/>
          <p:cNvSpPr txBox="1">
            <a:spLocks noGrp="1"/>
          </p:cNvSpPr>
          <p:nvPr>
            <p:ph type="subTitle" idx="4"/>
          </p:nvPr>
        </p:nvSpPr>
        <p:spPr>
          <a:xfrm>
            <a:off x="1950663" y="3475350"/>
            <a:ext cx="2457300" cy="39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Work Sans"/>
                <a:ea typeface="Work Sans"/>
                <a:cs typeface="Work Sans"/>
                <a:sym typeface="Work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4" name="Google Shape;274;p5"/>
          <p:cNvSpPr>
            <a:spLocks noGrp="1"/>
          </p:cNvSpPr>
          <p:nvPr>
            <p:ph type="pic" idx="5"/>
          </p:nvPr>
        </p:nvSpPr>
        <p:spPr>
          <a:xfrm rot="-235013">
            <a:off x="2007325" y="1475489"/>
            <a:ext cx="1712801" cy="1710427"/>
          </a:xfrm>
          <a:prstGeom prst="roundRect">
            <a:avLst>
              <a:gd name="adj" fmla="val 8664"/>
            </a:avLst>
          </a:prstGeom>
          <a:noFill/>
          <a:ln>
            <a:noFill/>
          </a:ln>
        </p:spPr>
      </p:sp>
      <p:sp>
        <p:nvSpPr>
          <p:cNvPr id="275" name="Google Shape;275;p5"/>
          <p:cNvSpPr>
            <a:spLocks noGrp="1"/>
          </p:cNvSpPr>
          <p:nvPr>
            <p:ph type="pic" idx="6"/>
          </p:nvPr>
        </p:nvSpPr>
        <p:spPr>
          <a:xfrm rot="163865">
            <a:off x="5130580" y="1475581"/>
            <a:ext cx="1712545" cy="1710134"/>
          </a:xfrm>
          <a:prstGeom prst="roundRect">
            <a:avLst>
              <a:gd name="adj" fmla="val 8664"/>
            </a:avLst>
          </a:prstGeom>
          <a:noFill/>
          <a:ln>
            <a:noFill/>
          </a:ln>
        </p:spPr>
      </p:sp>
      <p:grpSp>
        <p:nvGrpSpPr>
          <p:cNvPr id="276" name="Google Shape;276;p5"/>
          <p:cNvGrpSpPr/>
          <p:nvPr/>
        </p:nvGrpSpPr>
        <p:grpSpPr>
          <a:xfrm rot="-974512">
            <a:off x="8249414" y="4541871"/>
            <a:ext cx="972921" cy="827988"/>
            <a:chOff x="725975" y="529375"/>
            <a:chExt cx="4581126" cy="3898687"/>
          </a:xfrm>
        </p:grpSpPr>
        <p:sp>
          <p:nvSpPr>
            <p:cNvPr id="277" name="Google Shape;277;p5"/>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5"/>
          <p:cNvSpPr/>
          <p:nvPr/>
        </p:nvSpPr>
        <p:spPr>
          <a:xfrm>
            <a:off x="7564263" y="482771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8793299" y="9109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1229312" y="154988"/>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5"/>
          <p:cNvGrpSpPr/>
          <p:nvPr/>
        </p:nvGrpSpPr>
        <p:grpSpPr>
          <a:xfrm>
            <a:off x="8273626" y="-378404"/>
            <a:ext cx="1045245" cy="967054"/>
            <a:chOff x="940201" y="467822"/>
            <a:chExt cx="4254149" cy="3935914"/>
          </a:xfrm>
        </p:grpSpPr>
        <p:sp>
          <p:nvSpPr>
            <p:cNvPr id="304" name="Google Shape;304;p5"/>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5"/>
          <p:cNvSpPr/>
          <p:nvPr/>
        </p:nvSpPr>
        <p:spPr>
          <a:xfrm>
            <a:off x="189988" y="3636763"/>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2029110" flipH="1">
            <a:off x="5050209" y="-685067"/>
            <a:ext cx="1964209" cy="1179791"/>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8770890">
            <a:off x="1523359" y="4653758"/>
            <a:ext cx="1964209" cy="1179791"/>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5"/>
          <p:cNvGrpSpPr/>
          <p:nvPr/>
        </p:nvGrpSpPr>
        <p:grpSpPr>
          <a:xfrm>
            <a:off x="8715721" y="3519274"/>
            <a:ext cx="262163" cy="531538"/>
            <a:chOff x="2322875" y="1049950"/>
            <a:chExt cx="1301705" cy="2640525"/>
          </a:xfrm>
        </p:grpSpPr>
        <p:sp>
          <p:nvSpPr>
            <p:cNvPr id="316" name="Google Shape;316;p5"/>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5"/>
          <p:cNvGrpSpPr/>
          <p:nvPr/>
        </p:nvGrpSpPr>
        <p:grpSpPr>
          <a:xfrm>
            <a:off x="228471" y="1128437"/>
            <a:ext cx="262163" cy="531538"/>
            <a:chOff x="2322875" y="1049950"/>
            <a:chExt cx="1301705" cy="2640525"/>
          </a:xfrm>
        </p:grpSpPr>
        <p:sp>
          <p:nvSpPr>
            <p:cNvPr id="320" name="Google Shape;320;p5"/>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3"/>
        <p:cNvGrpSpPr/>
        <p:nvPr/>
      </p:nvGrpSpPr>
      <p:grpSpPr>
        <a:xfrm>
          <a:off x="0" y="0"/>
          <a:ext cx="0" cy="0"/>
          <a:chOff x="0" y="0"/>
          <a:chExt cx="0" cy="0"/>
        </a:xfrm>
      </p:grpSpPr>
      <p:sp>
        <p:nvSpPr>
          <p:cNvPr id="324" name="Google Shape;324;p6"/>
          <p:cNvSpPr/>
          <p:nvPr/>
        </p:nvSpPr>
        <p:spPr>
          <a:xfrm rot="10800000" flipH="1">
            <a:off x="1505393" y="4614125"/>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flipH="1">
            <a:off x="5822243" y="-50"/>
            <a:ext cx="1816404" cy="572700"/>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rot="5400000">
            <a:off x="270216" y="-270183"/>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527124" y="2252751"/>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9" name="Google Shape;329;p6"/>
          <p:cNvGrpSpPr/>
          <p:nvPr/>
        </p:nvGrpSpPr>
        <p:grpSpPr>
          <a:xfrm rot="1386721" flipH="1">
            <a:off x="-128287" y="4560984"/>
            <a:ext cx="1074878" cy="914756"/>
            <a:chOff x="725975" y="529375"/>
            <a:chExt cx="4581126" cy="3898687"/>
          </a:xfrm>
        </p:grpSpPr>
        <p:sp>
          <p:nvSpPr>
            <p:cNvPr id="330" name="Google Shape;330;p6"/>
            <p:cNvSpPr/>
            <p:nvPr/>
          </p:nvSpPr>
          <p:spPr>
            <a:xfrm>
              <a:off x="725975" y="738407"/>
              <a:ext cx="4581126" cy="3689182"/>
            </a:xfrm>
            <a:custGeom>
              <a:avLst/>
              <a:gdLst/>
              <a:ahLst/>
              <a:cxnLst/>
              <a:rect l="l" t="t" r="r" b="b"/>
              <a:pathLst>
                <a:path w="29722" h="23367" extrusionOk="0">
                  <a:moveTo>
                    <a:pt x="23737" y="0"/>
                  </a:moveTo>
                  <a:cubicBezTo>
                    <a:pt x="23545" y="0"/>
                    <a:pt x="23350" y="24"/>
                    <a:pt x="23156" y="73"/>
                  </a:cubicBezTo>
                  <a:lnTo>
                    <a:pt x="2015" y="5472"/>
                  </a:lnTo>
                  <a:cubicBezTo>
                    <a:pt x="759" y="5793"/>
                    <a:pt x="0" y="7071"/>
                    <a:pt x="320" y="8326"/>
                  </a:cubicBezTo>
                  <a:lnTo>
                    <a:pt x="3710" y="21599"/>
                  </a:lnTo>
                  <a:cubicBezTo>
                    <a:pt x="3981" y="22660"/>
                    <a:pt x="4937" y="23367"/>
                    <a:pt x="5984" y="23367"/>
                  </a:cubicBezTo>
                  <a:cubicBezTo>
                    <a:pt x="6175" y="23367"/>
                    <a:pt x="6370" y="23343"/>
                    <a:pt x="6564" y="23294"/>
                  </a:cubicBezTo>
                  <a:lnTo>
                    <a:pt x="27706" y="17895"/>
                  </a:lnTo>
                  <a:cubicBezTo>
                    <a:pt x="28964" y="17577"/>
                    <a:pt x="29722" y="16299"/>
                    <a:pt x="29401" y="15042"/>
                  </a:cubicBezTo>
                  <a:lnTo>
                    <a:pt x="26011" y="1768"/>
                  </a:lnTo>
                  <a:cubicBezTo>
                    <a:pt x="25740" y="706"/>
                    <a:pt x="24785" y="0"/>
                    <a:pt x="23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332633" y="25058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216271" y="203768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099508" y="156150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982908" y="1102157"/>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449383" y="2973732"/>
              <a:ext cx="3600535" cy="1090635"/>
            </a:xfrm>
            <a:custGeom>
              <a:avLst/>
              <a:gdLst/>
              <a:ahLst/>
              <a:cxnLst/>
              <a:rect l="l" t="t" r="r" b="b"/>
              <a:pathLst>
                <a:path w="23360" h="6908" extrusionOk="0">
                  <a:moveTo>
                    <a:pt x="22747" y="1"/>
                  </a:moveTo>
                  <a:cubicBezTo>
                    <a:pt x="22706" y="1"/>
                    <a:pt x="22665" y="6"/>
                    <a:pt x="22624" y="16"/>
                  </a:cubicBezTo>
                  <a:lnTo>
                    <a:pt x="427" y="5683"/>
                  </a:lnTo>
                  <a:cubicBezTo>
                    <a:pt x="163" y="5751"/>
                    <a:pt x="1" y="6022"/>
                    <a:pt x="69" y="6289"/>
                  </a:cubicBezTo>
                  <a:lnTo>
                    <a:pt x="132" y="6534"/>
                  </a:lnTo>
                  <a:cubicBezTo>
                    <a:pt x="190" y="6758"/>
                    <a:pt x="391" y="6908"/>
                    <a:pt x="613" y="6908"/>
                  </a:cubicBezTo>
                  <a:cubicBezTo>
                    <a:pt x="654" y="6908"/>
                    <a:pt x="695" y="6903"/>
                    <a:pt x="737" y="6892"/>
                  </a:cubicBezTo>
                  <a:lnTo>
                    <a:pt x="22933" y="1225"/>
                  </a:lnTo>
                  <a:cubicBezTo>
                    <a:pt x="23200" y="1157"/>
                    <a:pt x="23360" y="885"/>
                    <a:pt x="23292" y="621"/>
                  </a:cubicBezTo>
                  <a:lnTo>
                    <a:pt x="23229" y="375"/>
                  </a:lnTo>
                  <a:cubicBezTo>
                    <a:pt x="23172" y="151"/>
                    <a:pt x="22969" y="1"/>
                    <a:pt x="2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249249" y="738722"/>
              <a:ext cx="4057846" cy="3689340"/>
            </a:xfrm>
            <a:custGeom>
              <a:avLst/>
              <a:gdLst/>
              <a:ahLst/>
              <a:cxnLst/>
              <a:rect l="l" t="t" r="r" b="b"/>
              <a:pathLst>
                <a:path w="26327" h="23368" extrusionOk="0">
                  <a:moveTo>
                    <a:pt x="20344" y="1"/>
                  </a:moveTo>
                  <a:cubicBezTo>
                    <a:pt x="20281" y="1"/>
                    <a:pt x="20217" y="3"/>
                    <a:pt x="20153" y="8"/>
                  </a:cubicBezTo>
                  <a:cubicBezTo>
                    <a:pt x="20810" y="4619"/>
                    <a:pt x="21133" y="18976"/>
                    <a:pt x="0" y="20368"/>
                  </a:cubicBezTo>
                  <a:lnTo>
                    <a:pt x="315" y="21600"/>
                  </a:lnTo>
                  <a:cubicBezTo>
                    <a:pt x="586" y="22661"/>
                    <a:pt x="1541" y="23367"/>
                    <a:pt x="2588" y="23367"/>
                  </a:cubicBezTo>
                  <a:cubicBezTo>
                    <a:pt x="2780" y="23367"/>
                    <a:pt x="2975" y="23343"/>
                    <a:pt x="3169" y="23294"/>
                  </a:cubicBezTo>
                  <a:lnTo>
                    <a:pt x="24311" y="17897"/>
                  </a:lnTo>
                  <a:cubicBezTo>
                    <a:pt x="25569" y="17575"/>
                    <a:pt x="26327" y="16297"/>
                    <a:pt x="26006" y="15040"/>
                  </a:cubicBezTo>
                  <a:lnTo>
                    <a:pt x="22616" y="1766"/>
                  </a:lnTo>
                  <a:cubicBezTo>
                    <a:pt x="22345" y="705"/>
                    <a:pt x="21391" y="1"/>
                    <a:pt x="20344" y="1"/>
                  </a:cubicBezTo>
                  <a:close/>
                </a:path>
              </a:pathLst>
            </a:custGeom>
            <a:solidFill>
              <a:srgbClr val="003B5A">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2004797" y="666256"/>
              <a:ext cx="1153528" cy="334548"/>
            </a:xfrm>
            <a:custGeom>
              <a:avLst/>
              <a:gdLst/>
              <a:ahLst/>
              <a:cxnLst/>
              <a:rect l="l" t="t" r="r" b="b"/>
              <a:pathLst>
                <a:path w="7484" h="2119" extrusionOk="0">
                  <a:moveTo>
                    <a:pt x="7427" y="0"/>
                  </a:moveTo>
                  <a:lnTo>
                    <a:pt x="1" y="1897"/>
                  </a:lnTo>
                  <a:lnTo>
                    <a:pt x="57" y="2119"/>
                  </a:lnTo>
                  <a:lnTo>
                    <a:pt x="7484" y="221"/>
                  </a:lnTo>
                  <a:lnTo>
                    <a:pt x="7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850975" y="529375"/>
              <a:ext cx="1513581" cy="829817"/>
            </a:xfrm>
            <a:custGeom>
              <a:avLst/>
              <a:gdLst/>
              <a:ahLst/>
              <a:cxnLst/>
              <a:rect l="l" t="t" r="r" b="b"/>
              <a:pathLst>
                <a:path w="9820" h="5256" extrusionOk="0">
                  <a:moveTo>
                    <a:pt x="9069" y="0"/>
                  </a:moveTo>
                  <a:lnTo>
                    <a:pt x="8248" y="212"/>
                  </a:lnTo>
                  <a:lnTo>
                    <a:pt x="822" y="2106"/>
                  </a:lnTo>
                  <a:lnTo>
                    <a:pt x="1" y="2317"/>
                  </a:lnTo>
                  <a:lnTo>
                    <a:pt x="170" y="2981"/>
                  </a:lnTo>
                  <a:lnTo>
                    <a:pt x="226" y="3202"/>
                  </a:lnTo>
                  <a:lnTo>
                    <a:pt x="694" y="5034"/>
                  </a:lnTo>
                  <a:lnTo>
                    <a:pt x="751" y="5256"/>
                  </a:lnTo>
                  <a:lnTo>
                    <a:pt x="1572" y="5045"/>
                  </a:lnTo>
                  <a:lnTo>
                    <a:pt x="1516" y="4824"/>
                  </a:lnTo>
                  <a:lnTo>
                    <a:pt x="1049" y="2991"/>
                  </a:lnTo>
                  <a:lnTo>
                    <a:pt x="991" y="2771"/>
                  </a:lnTo>
                  <a:lnTo>
                    <a:pt x="8418" y="875"/>
                  </a:lnTo>
                  <a:lnTo>
                    <a:pt x="8473" y="1097"/>
                  </a:lnTo>
                  <a:lnTo>
                    <a:pt x="8942" y="2928"/>
                  </a:lnTo>
                  <a:lnTo>
                    <a:pt x="8999" y="3150"/>
                  </a:lnTo>
                  <a:lnTo>
                    <a:pt x="9820" y="2939"/>
                  </a:lnTo>
                  <a:lnTo>
                    <a:pt x="9763" y="2718"/>
                  </a:lnTo>
                  <a:lnTo>
                    <a:pt x="9296" y="885"/>
                  </a:lnTo>
                  <a:lnTo>
                    <a:pt x="9240" y="665"/>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947306" y="1248986"/>
              <a:ext cx="135482" cy="68204"/>
            </a:xfrm>
            <a:custGeom>
              <a:avLst/>
              <a:gdLst/>
              <a:ahLst/>
              <a:cxnLst/>
              <a:rect l="l" t="t" r="r" b="b"/>
              <a:pathLst>
                <a:path w="879" h="432" extrusionOk="0">
                  <a:moveTo>
                    <a:pt x="822" y="1"/>
                  </a:moveTo>
                  <a:lnTo>
                    <a:pt x="1" y="211"/>
                  </a:lnTo>
                  <a:lnTo>
                    <a:pt x="57" y="431"/>
                  </a:lnTo>
                  <a:lnTo>
                    <a:pt x="878" y="22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218884" y="917914"/>
              <a:ext cx="135328" cy="68204"/>
            </a:xfrm>
            <a:custGeom>
              <a:avLst/>
              <a:gdLst/>
              <a:ahLst/>
              <a:cxnLst/>
              <a:rect l="l" t="t" r="r" b="b"/>
              <a:pathLst>
                <a:path w="878" h="432" extrusionOk="0">
                  <a:moveTo>
                    <a:pt x="821" y="0"/>
                  </a:moveTo>
                  <a:lnTo>
                    <a:pt x="0" y="210"/>
                  </a:lnTo>
                  <a:lnTo>
                    <a:pt x="57" y="431"/>
                  </a:lnTo>
                  <a:lnTo>
                    <a:pt x="878" y="221"/>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34328" y="798716"/>
              <a:ext cx="974117" cy="2885099"/>
            </a:xfrm>
            <a:custGeom>
              <a:avLst/>
              <a:gdLst/>
              <a:ahLst/>
              <a:cxnLst/>
              <a:rect l="l" t="t" r="r" b="b"/>
              <a:pathLst>
                <a:path w="6320" h="18274" extrusionOk="0">
                  <a:moveTo>
                    <a:pt x="1769" y="0"/>
                  </a:moveTo>
                  <a:lnTo>
                    <a:pt x="0" y="453"/>
                  </a:lnTo>
                  <a:lnTo>
                    <a:pt x="4551" y="18274"/>
                  </a:lnTo>
                  <a:lnTo>
                    <a:pt x="6320" y="17823"/>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280999" y="2213781"/>
              <a:ext cx="87547" cy="81150"/>
            </a:xfrm>
            <a:custGeom>
              <a:avLst/>
              <a:gdLst/>
              <a:ahLst/>
              <a:cxnLst/>
              <a:rect l="l" t="t" r="r" b="b"/>
              <a:pathLst>
                <a:path w="568" h="514" extrusionOk="0">
                  <a:moveTo>
                    <a:pt x="285" y="0"/>
                  </a:moveTo>
                  <a:cubicBezTo>
                    <a:pt x="264" y="0"/>
                    <a:pt x="242" y="3"/>
                    <a:pt x="221" y="9"/>
                  </a:cubicBezTo>
                  <a:cubicBezTo>
                    <a:pt x="83" y="43"/>
                    <a:pt x="0" y="184"/>
                    <a:pt x="35" y="320"/>
                  </a:cubicBezTo>
                  <a:cubicBezTo>
                    <a:pt x="64" y="436"/>
                    <a:pt x="169" y="514"/>
                    <a:pt x="283" y="514"/>
                  </a:cubicBezTo>
                  <a:cubicBezTo>
                    <a:pt x="304" y="514"/>
                    <a:pt x="325" y="511"/>
                    <a:pt x="347" y="506"/>
                  </a:cubicBezTo>
                  <a:cubicBezTo>
                    <a:pt x="484" y="471"/>
                    <a:pt x="567" y="331"/>
                    <a:pt x="532" y="194"/>
                  </a:cubicBezTo>
                  <a:cubicBezTo>
                    <a:pt x="502" y="78"/>
                    <a:pt x="398"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035931" y="1908286"/>
              <a:ext cx="571677" cy="667201"/>
            </a:xfrm>
            <a:custGeom>
              <a:avLst/>
              <a:gdLst/>
              <a:ahLst/>
              <a:cxnLst/>
              <a:rect l="l" t="t" r="r" b="b"/>
              <a:pathLst>
                <a:path w="3709" h="4226" extrusionOk="0">
                  <a:moveTo>
                    <a:pt x="2568" y="546"/>
                  </a:moveTo>
                  <a:lnTo>
                    <a:pt x="3232" y="3150"/>
                  </a:lnTo>
                  <a:lnTo>
                    <a:pt x="3166" y="3165"/>
                  </a:lnTo>
                  <a:lnTo>
                    <a:pt x="1142" y="3682"/>
                  </a:lnTo>
                  <a:lnTo>
                    <a:pt x="478" y="1077"/>
                  </a:lnTo>
                  <a:lnTo>
                    <a:pt x="1354" y="853"/>
                  </a:lnTo>
                  <a:lnTo>
                    <a:pt x="1420" y="837"/>
                  </a:lnTo>
                  <a:lnTo>
                    <a:pt x="1763" y="2179"/>
                  </a:lnTo>
                  <a:cubicBezTo>
                    <a:pt x="1774" y="2223"/>
                    <a:pt x="1813" y="2247"/>
                    <a:pt x="1856" y="2252"/>
                  </a:cubicBezTo>
                  <a:cubicBezTo>
                    <a:pt x="1866" y="2253"/>
                    <a:pt x="1875" y="2258"/>
                    <a:pt x="1886" y="2258"/>
                  </a:cubicBezTo>
                  <a:cubicBezTo>
                    <a:pt x="1888" y="2258"/>
                    <a:pt x="1890" y="2258"/>
                    <a:pt x="1892" y="2257"/>
                  </a:cubicBezTo>
                  <a:cubicBezTo>
                    <a:pt x="1949" y="2242"/>
                    <a:pt x="1982" y="2185"/>
                    <a:pt x="1968" y="2127"/>
                  </a:cubicBezTo>
                  <a:lnTo>
                    <a:pt x="1625" y="786"/>
                  </a:lnTo>
                  <a:lnTo>
                    <a:pt x="2502" y="562"/>
                  </a:lnTo>
                  <a:lnTo>
                    <a:pt x="2568" y="546"/>
                  </a:lnTo>
                  <a:close/>
                  <a:moveTo>
                    <a:pt x="2813" y="0"/>
                  </a:moveTo>
                  <a:lnTo>
                    <a:pt x="2747" y="17"/>
                  </a:lnTo>
                  <a:lnTo>
                    <a:pt x="0" y="719"/>
                  </a:lnTo>
                  <a:lnTo>
                    <a:pt x="896" y="4225"/>
                  </a:lnTo>
                  <a:lnTo>
                    <a:pt x="3643" y="3524"/>
                  </a:lnTo>
                  <a:lnTo>
                    <a:pt x="3709" y="3508"/>
                  </a:lnTo>
                  <a:lnTo>
                    <a:pt x="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253718" y="2482491"/>
              <a:ext cx="279750" cy="97728"/>
            </a:xfrm>
            <a:custGeom>
              <a:avLst/>
              <a:gdLst/>
              <a:ahLst/>
              <a:cxnLst/>
              <a:rect l="l" t="t" r="r" b="b"/>
              <a:pathLst>
                <a:path w="1815" h="619" extrusionOk="0">
                  <a:moveTo>
                    <a:pt x="1772" y="1"/>
                  </a:moveTo>
                  <a:lnTo>
                    <a:pt x="0" y="453"/>
                  </a:lnTo>
                  <a:lnTo>
                    <a:pt x="43" y="618"/>
                  </a:lnTo>
                  <a:lnTo>
                    <a:pt x="1815" y="166"/>
                  </a:lnTo>
                  <a:lnTo>
                    <a:pt x="17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223509" y="1481699"/>
              <a:ext cx="974272" cy="2885257"/>
            </a:xfrm>
            <a:custGeom>
              <a:avLst/>
              <a:gdLst/>
              <a:ahLst/>
              <a:cxnLst/>
              <a:rect l="l" t="t" r="r" b="b"/>
              <a:pathLst>
                <a:path w="6321" h="18275" extrusionOk="0">
                  <a:moveTo>
                    <a:pt x="1770" y="0"/>
                  </a:moveTo>
                  <a:lnTo>
                    <a:pt x="1" y="452"/>
                  </a:lnTo>
                  <a:lnTo>
                    <a:pt x="4552" y="18274"/>
                  </a:lnTo>
                  <a:lnTo>
                    <a:pt x="6321" y="1782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70179" y="2896448"/>
              <a:ext cx="87547" cy="81308"/>
            </a:xfrm>
            <a:custGeom>
              <a:avLst/>
              <a:gdLst/>
              <a:ahLst/>
              <a:cxnLst/>
              <a:rect l="l" t="t" r="r" b="b"/>
              <a:pathLst>
                <a:path w="568" h="515" extrusionOk="0">
                  <a:moveTo>
                    <a:pt x="286" y="1"/>
                  </a:moveTo>
                  <a:cubicBezTo>
                    <a:pt x="264" y="1"/>
                    <a:pt x="242" y="4"/>
                    <a:pt x="221" y="9"/>
                  </a:cubicBezTo>
                  <a:cubicBezTo>
                    <a:pt x="84" y="45"/>
                    <a:pt x="1" y="184"/>
                    <a:pt x="36" y="322"/>
                  </a:cubicBezTo>
                  <a:cubicBezTo>
                    <a:pt x="65" y="437"/>
                    <a:pt x="169" y="514"/>
                    <a:pt x="284" y="514"/>
                  </a:cubicBezTo>
                  <a:cubicBezTo>
                    <a:pt x="305" y="514"/>
                    <a:pt x="326" y="512"/>
                    <a:pt x="348" y="506"/>
                  </a:cubicBezTo>
                  <a:cubicBezTo>
                    <a:pt x="485" y="472"/>
                    <a:pt x="567" y="332"/>
                    <a:pt x="533" y="195"/>
                  </a:cubicBezTo>
                  <a:cubicBezTo>
                    <a:pt x="503" y="78"/>
                    <a:pt x="400"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425266" y="2591111"/>
              <a:ext cx="571523" cy="667043"/>
            </a:xfrm>
            <a:custGeom>
              <a:avLst/>
              <a:gdLst/>
              <a:ahLst/>
              <a:cxnLst/>
              <a:rect l="l" t="t" r="r" b="b"/>
              <a:pathLst>
                <a:path w="3708" h="4225" extrusionOk="0">
                  <a:moveTo>
                    <a:pt x="2566" y="546"/>
                  </a:moveTo>
                  <a:lnTo>
                    <a:pt x="3231" y="3149"/>
                  </a:lnTo>
                  <a:lnTo>
                    <a:pt x="3166" y="3164"/>
                  </a:lnTo>
                  <a:lnTo>
                    <a:pt x="1142" y="3681"/>
                  </a:lnTo>
                  <a:lnTo>
                    <a:pt x="477" y="1078"/>
                  </a:lnTo>
                  <a:lnTo>
                    <a:pt x="1354" y="854"/>
                  </a:lnTo>
                  <a:lnTo>
                    <a:pt x="1419" y="838"/>
                  </a:lnTo>
                  <a:lnTo>
                    <a:pt x="1762" y="2179"/>
                  </a:lnTo>
                  <a:cubicBezTo>
                    <a:pt x="1772" y="2224"/>
                    <a:pt x="1813" y="2246"/>
                    <a:pt x="1855" y="2252"/>
                  </a:cubicBezTo>
                  <a:cubicBezTo>
                    <a:pt x="1866" y="2252"/>
                    <a:pt x="1875" y="2257"/>
                    <a:pt x="1886" y="2257"/>
                  </a:cubicBezTo>
                  <a:cubicBezTo>
                    <a:pt x="1888" y="2257"/>
                    <a:pt x="1890" y="2257"/>
                    <a:pt x="1892" y="2257"/>
                  </a:cubicBezTo>
                  <a:cubicBezTo>
                    <a:pt x="1948" y="2242"/>
                    <a:pt x="1982" y="2184"/>
                    <a:pt x="1967" y="2128"/>
                  </a:cubicBezTo>
                  <a:lnTo>
                    <a:pt x="1625" y="785"/>
                  </a:lnTo>
                  <a:lnTo>
                    <a:pt x="2501" y="562"/>
                  </a:lnTo>
                  <a:lnTo>
                    <a:pt x="2566" y="546"/>
                  </a:lnTo>
                  <a:close/>
                  <a:moveTo>
                    <a:pt x="2812" y="1"/>
                  </a:moveTo>
                  <a:lnTo>
                    <a:pt x="2747" y="17"/>
                  </a:lnTo>
                  <a:lnTo>
                    <a:pt x="0" y="717"/>
                  </a:lnTo>
                  <a:lnTo>
                    <a:pt x="896" y="4224"/>
                  </a:lnTo>
                  <a:lnTo>
                    <a:pt x="3642" y="3522"/>
                  </a:lnTo>
                  <a:lnTo>
                    <a:pt x="3708" y="3506"/>
                  </a:lnTo>
                  <a:lnTo>
                    <a:pt x="2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43207" y="3165315"/>
              <a:ext cx="279596" cy="97570"/>
            </a:xfrm>
            <a:custGeom>
              <a:avLst/>
              <a:gdLst/>
              <a:ahLst/>
              <a:cxnLst/>
              <a:rect l="l" t="t" r="r" b="b"/>
              <a:pathLst>
                <a:path w="1814" h="618" extrusionOk="0">
                  <a:moveTo>
                    <a:pt x="1771" y="1"/>
                  </a:moveTo>
                  <a:lnTo>
                    <a:pt x="0" y="453"/>
                  </a:lnTo>
                  <a:lnTo>
                    <a:pt x="42" y="618"/>
                  </a:lnTo>
                  <a:lnTo>
                    <a:pt x="1814" y="166"/>
                  </a:lnTo>
                  <a:lnTo>
                    <a:pt x="17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908311" y="1270615"/>
              <a:ext cx="241680" cy="102780"/>
            </a:xfrm>
            <a:custGeom>
              <a:avLst/>
              <a:gdLst/>
              <a:ahLst/>
              <a:cxnLst/>
              <a:rect l="l" t="t" r="r" b="b"/>
              <a:pathLst>
                <a:path w="1568" h="651" extrusionOk="0">
                  <a:moveTo>
                    <a:pt x="1500" y="0"/>
                  </a:moveTo>
                  <a:lnTo>
                    <a:pt x="1537" y="146"/>
                  </a:lnTo>
                  <a:lnTo>
                    <a:pt x="1" y="540"/>
                  </a:lnTo>
                  <a:lnTo>
                    <a:pt x="29" y="651"/>
                  </a:lnTo>
                  <a:lnTo>
                    <a:pt x="1567" y="258"/>
                  </a:lnTo>
                  <a:lnTo>
                    <a:pt x="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902146" y="1270141"/>
              <a:ext cx="242913" cy="85413"/>
            </a:xfrm>
            <a:custGeom>
              <a:avLst/>
              <a:gdLst/>
              <a:ahLst/>
              <a:cxnLst/>
              <a:rect l="l" t="t" r="r" b="b"/>
              <a:pathLst>
                <a:path w="1576" h="541" extrusionOk="0">
                  <a:moveTo>
                    <a:pt x="1538" y="1"/>
                  </a:moveTo>
                  <a:lnTo>
                    <a:pt x="0" y="393"/>
                  </a:lnTo>
                  <a:lnTo>
                    <a:pt x="38" y="541"/>
                  </a:lnTo>
                  <a:lnTo>
                    <a:pt x="1575" y="148"/>
                  </a:lnTo>
                  <a:lnTo>
                    <a:pt x="15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3178502" y="938281"/>
              <a:ext cx="241526" cy="102938"/>
            </a:xfrm>
            <a:custGeom>
              <a:avLst/>
              <a:gdLst/>
              <a:ahLst/>
              <a:cxnLst/>
              <a:rect l="l" t="t" r="r" b="b"/>
              <a:pathLst>
                <a:path w="1567" h="652" extrusionOk="0">
                  <a:moveTo>
                    <a:pt x="1501" y="0"/>
                  </a:moveTo>
                  <a:lnTo>
                    <a:pt x="1538" y="149"/>
                  </a:lnTo>
                  <a:lnTo>
                    <a:pt x="1538" y="149"/>
                  </a:lnTo>
                  <a:lnTo>
                    <a:pt x="1538" y="149"/>
                  </a:lnTo>
                  <a:lnTo>
                    <a:pt x="1501" y="0"/>
                  </a:lnTo>
                  <a:close/>
                  <a:moveTo>
                    <a:pt x="1538" y="149"/>
                  </a:moveTo>
                  <a:lnTo>
                    <a:pt x="1" y="540"/>
                  </a:lnTo>
                  <a:lnTo>
                    <a:pt x="30" y="652"/>
                  </a:lnTo>
                  <a:lnTo>
                    <a:pt x="1566" y="261"/>
                  </a:lnTo>
                  <a:lnTo>
                    <a:pt x="1538" y="14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172645" y="937807"/>
              <a:ext cx="243067" cy="85413"/>
            </a:xfrm>
            <a:custGeom>
              <a:avLst/>
              <a:gdLst/>
              <a:ahLst/>
              <a:cxnLst/>
              <a:rect l="l" t="t" r="r" b="b"/>
              <a:pathLst>
                <a:path w="1577" h="541" extrusionOk="0">
                  <a:moveTo>
                    <a:pt x="1538" y="0"/>
                  </a:moveTo>
                  <a:lnTo>
                    <a:pt x="0" y="394"/>
                  </a:lnTo>
                  <a:lnTo>
                    <a:pt x="38" y="541"/>
                  </a:lnTo>
                  <a:lnTo>
                    <a:pt x="1576" y="147"/>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6"/>
          <p:cNvGrpSpPr/>
          <p:nvPr/>
        </p:nvGrpSpPr>
        <p:grpSpPr>
          <a:xfrm>
            <a:off x="8301801" y="4440766"/>
            <a:ext cx="993769" cy="919430"/>
            <a:chOff x="940201" y="467822"/>
            <a:chExt cx="4254149" cy="3935914"/>
          </a:xfrm>
        </p:grpSpPr>
        <p:sp>
          <p:nvSpPr>
            <p:cNvPr id="354" name="Google Shape;354;p6"/>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6"/>
          <p:cNvGrpSpPr/>
          <p:nvPr/>
        </p:nvGrpSpPr>
        <p:grpSpPr>
          <a:xfrm rot="716367">
            <a:off x="-338944" y="-405049"/>
            <a:ext cx="1063534" cy="1228871"/>
            <a:chOff x="725975" y="580175"/>
            <a:chExt cx="3328618" cy="3846085"/>
          </a:xfrm>
        </p:grpSpPr>
        <p:sp>
          <p:nvSpPr>
            <p:cNvPr id="363" name="Google Shape;363;p6"/>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6"/>
          <p:cNvGrpSpPr/>
          <p:nvPr/>
        </p:nvGrpSpPr>
        <p:grpSpPr>
          <a:xfrm rot="-6300507">
            <a:off x="8159670" y="-506874"/>
            <a:ext cx="1278041" cy="1338819"/>
            <a:chOff x="1511250" y="306000"/>
            <a:chExt cx="3756676" cy="3935328"/>
          </a:xfrm>
        </p:grpSpPr>
        <p:sp>
          <p:nvSpPr>
            <p:cNvPr id="378" name="Google Shape;378;p6"/>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6"/>
          <p:cNvSpPr/>
          <p:nvPr/>
        </p:nvSpPr>
        <p:spPr>
          <a:xfrm flipH="1">
            <a:off x="209113" y="36345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flipH="1">
            <a:off x="1673568" y="48660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flipH="1">
            <a:off x="8746438" y="894550"/>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6"/>
          <p:cNvGrpSpPr/>
          <p:nvPr/>
        </p:nvGrpSpPr>
        <p:grpSpPr>
          <a:xfrm flipH="1">
            <a:off x="209124" y="1261212"/>
            <a:ext cx="262163" cy="531538"/>
            <a:chOff x="2322875" y="1049950"/>
            <a:chExt cx="1301705" cy="2640525"/>
          </a:xfrm>
        </p:grpSpPr>
        <p:sp>
          <p:nvSpPr>
            <p:cNvPr id="416" name="Google Shape;416;p6"/>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6"/>
          <p:cNvGrpSpPr/>
          <p:nvPr/>
        </p:nvGrpSpPr>
        <p:grpSpPr>
          <a:xfrm flipH="1">
            <a:off x="8708774" y="3634562"/>
            <a:ext cx="262163" cy="531538"/>
            <a:chOff x="2322875" y="1049950"/>
            <a:chExt cx="1301705" cy="2640525"/>
          </a:xfrm>
        </p:grpSpPr>
        <p:sp>
          <p:nvSpPr>
            <p:cNvPr id="420" name="Google Shape;420;p6"/>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6"/>
          <p:cNvSpPr/>
          <p:nvPr/>
        </p:nvSpPr>
        <p:spPr>
          <a:xfrm rot="-1991950">
            <a:off x="2193310" y="-797233"/>
            <a:ext cx="2275816" cy="1366987"/>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8808050" flipH="1">
            <a:off x="4966010" y="4479742"/>
            <a:ext cx="2275816" cy="1366987"/>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flipH="1">
            <a:off x="6527118" y="1934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6"/>
        <p:cNvGrpSpPr/>
        <p:nvPr/>
      </p:nvGrpSpPr>
      <p:grpSpPr>
        <a:xfrm>
          <a:off x="0" y="0"/>
          <a:ext cx="0" cy="0"/>
          <a:chOff x="0" y="0"/>
          <a:chExt cx="0" cy="0"/>
        </a:xfrm>
      </p:grpSpPr>
      <p:sp>
        <p:nvSpPr>
          <p:cNvPr id="467" name="Google Shape;467;p8"/>
          <p:cNvSpPr/>
          <p:nvPr/>
        </p:nvSpPr>
        <p:spPr>
          <a:xfrm>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8"/>
          <p:cNvGrpSpPr/>
          <p:nvPr/>
        </p:nvGrpSpPr>
        <p:grpSpPr>
          <a:xfrm>
            <a:off x="8097571" y="4170654"/>
            <a:ext cx="1243062" cy="1150074"/>
            <a:chOff x="940201" y="467822"/>
            <a:chExt cx="4254149" cy="3935914"/>
          </a:xfrm>
        </p:grpSpPr>
        <p:sp>
          <p:nvSpPr>
            <p:cNvPr id="471" name="Google Shape;471;p8"/>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07221" y="-558008"/>
            <a:ext cx="1356911" cy="1421440"/>
            <a:chOff x="1511250" y="306000"/>
            <a:chExt cx="3756676" cy="3935328"/>
          </a:xfrm>
        </p:grpSpPr>
        <p:sp>
          <p:nvSpPr>
            <p:cNvPr id="480" name="Google Shape;480;p8"/>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8"/>
          <p:cNvGrpSpPr/>
          <p:nvPr/>
        </p:nvGrpSpPr>
        <p:grpSpPr>
          <a:xfrm rot="-1309239">
            <a:off x="-471302" y="4297438"/>
            <a:ext cx="1315430" cy="1254868"/>
            <a:chOff x="936800" y="644000"/>
            <a:chExt cx="3397834" cy="3241401"/>
          </a:xfrm>
        </p:grpSpPr>
        <p:sp>
          <p:nvSpPr>
            <p:cNvPr id="515" name="Google Shape;515;p8"/>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8"/>
          <p:cNvSpPr/>
          <p:nvPr/>
        </p:nvSpPr>
        <p:spPr>
          <a:xfrm>
            <a:off x="3462725" y="-363750"/>
            <a:ext cx="1917991" cy="852900"/>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txBox="1">
            <a:spLocks noGrp="1"/>
          </p:cNvSpPr>
          <p:nvPr>
            <p:ph type="title"/>
          </p:nvPr>
        </p:nvSpPr>
        <p:spPr>
          <a:xfrm>
            <a:off x="725975" y="1740825"/>
            <a:ext cx="4386900" cy="1661700"/>
          </a:xfrm>
          <a:prstGeom prst="rect">
            <a:avLst/>
          </a:prstGeom>
          <a:ln>
            <a:noFill/>
          </a:ln>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7"/>
        <p:cNvGrpSpPr/>
        <p:nvPr/>
      </p:nvGrpSpPr>
      <p:grpSpPr>
        <a:xfrm>
          <a:off x="0" y="0"/>
          <a:ext cx="0" cy="0"/>
          <a:chOff x="0" y="0"/>
          <a:chExt cx="0" cy="0"/>
        </a:xfrm>
      </p:grpSpPr>
      <p:sp>
        <p:nvSpPr>
          <p:cNvPr id="528" name="Google Shape;528;p9"/>
          <p:cNvSpPr/>
          <p:nvPr/>
        </p:nvSpPr>
        <p:spPr>
          <a:xfrm>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txBox="1">
            <a:spLocks noGrp="1"/>
          </p:cNvSpPr>
          <p:nvPr>
            <p:ph type="title"/>
          </p:nvPr>
        </p:nvSpPr>
        <p:spPr>
          <a:xfrm>
            <a:off x="725975" y="1642475"/>
            <a:ext cx="4004700" cy="76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2" name="Google Shape;532;p9"/>
          <p:cNvSpPr txBox="1">
            <a:spLocks noGrp="1"/>
          </p:cNvSpPr>
          <p:nvPr>
            <p:ph type="subTitle" idx="1"/>
          </p:nvPr>
        </p:nvSpPr>
        <p:spPr>
          <a:xfrm>
            <a:off x="725975" y="2368500"/>
            <a:ext cx="4004700" cy="15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33" name="Google Shape;533;p9"/>
          <p:cNvGrpSpPr/>
          <p:nvPr/>
        </p:nvGrpSpPr>
        <p:grpSpPr>
          <a:xfrm>
            <a:off x="8097571" y="4170654"/>
            <a:ext cx="1243062" cy="1150074"/>
            <a:chOff x="940201" y="467822"/>
            <a:chExt cx="4254149" cy="3935914"/>
          </a:xfrm>
        </p:grpSpPr>
        <p:sp>
          <p:nvSpPr>
            <p:cNvPr id="534" name="Google Shape;534;p9"/>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9"/>
          <p:cNvGrpSpPr/>
          <p:nvPr/>
        </p:nvGrpSpPr>
        <p:grpSpPr>
          <a:xfrm>
            <a:off x="-207221" y="-558008"/>
            <a:ext cx="1356911" cy="1421440"/>
            <a:chOff x="1511250" y="306000"/>
            <a:chExt cx="3756676" cy="3935328"/>
          </a:xfrm>
        </p:grpSpPr>
        <p:sp>
          <p:nvSpPr>
            <p:cNvPr id="543" name="Google Shape;543;p9"/>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9"/>
          <p:cNvGrpSpPr/>
          <p:nvPr/>
        </p:nvGrpSpPr>
        <p:grpSpPr>
          <a:xfrm rot="-1309239">
            <a:off x="-471302" y="4297438"/>
            <a:ext cx="1315430" cy="1254868"/>
            <a:chOff x="936800" y="644000"/>
            <a:chExt cx="3397834" cy="3241401"/>
          </a:xfrm>
        </p:grpSpPr>
        <p:sp>
          <p:nvSpPr>
            <p:cNvPr id="578" name="Google Shape;578;p9"/>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9"/>
          <p:cNvSpPr/>
          <p:nvPr/>
        </p:nvSpPr>
        <p:spPr>
          <a:xfrm>
            <a:off x="3462725" y="-363750"/>
            <a:ext cx="1917991" cy="852900"/>
          </a:xfrm>
          <a:custGeom>
            <a:avLst/>
            <a:gdLst/>
            <a:ahLst/>
            <a:cxnLst/>
            <a:rect l="l" t="t" r="r" b="b"/>
            <a:pathLst>
              <a:path w="50510" h="22461" fill="none" extrusionOk="0">
                <a:moveTo>
                  <a:pt x="4938" y="2301"/>
                </a:moveTo>
                <a:cubicBezTo>
                  <a:pt x="4938" y="2301"/>
                  <a:pt x="0" y="7475"/>
                  <a:pt x="5128" y="15874"/>
                </a:cubicBezTo>
                <a:cubicBezTo>
                  <a:pt x="5128" y="15874"/>
                  <a:pt x="9575" y="22461"/>
                  <a:pt x="16976" y="17787"/>
                </a:cubicBezTo>
                <a:cubicBezTo>
                  <a:pt x="18640" y="16545"/>
                  <a:pt x="20622" y="15532"/>
                  <a:pt x="22624" y="14987"/>
                </a:cubicBezTo>
                <a:cubicBezTo>
                  <a:pt x="27121" y="13763"/>
                  <a:pt x="31216" y="16768"/>
                  <a:pt x="35411" y="17807"/>
                </a:cubicBezTo>
                <a:cubicBezTo>
                  <a:pt x="38253" y="18512"/>
                  <a:pt x="41637" y="17704"/>
                  <a:pt x="44281" y="16320"/>
                </a:cubicBezTo>
                <a:cubicBezTo>
                  <a:pt x="49842" y="13406"/>
                  <a:pt x="50118" y="5671"/>
                  <a:pt x="50510" y="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8418013" y="831038"/>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1514838" y="342700"/>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4"/>
        <p:cNvGrpSpPr/>
        <p:nvPr/>
      </p:nvGrpSpPr>
      <p:grpSpPr>
        <a:xfrm>
          <a:off x="0" y="0"/>
          <a:ext cx="0" cy="0"/>
          <a:chOff x="0" y="0"/>
          <a:chExt cx="0" cy="0"/>
        </a:xfrm>
      </p:grpSpPr>
      <p:sp>
        <p:nvSpPr>
          <p:cNvPr id="595" name="Google Shape;595;p11"/>
          <p:cNvSpPr txBox="1">
            <a:spLocks noGrp="1"/>
          </p:cNvSpPr>
          <p:nvPr>
            <p:ph type="title" hasCustomPrompt="1"/>
          </p:nvPr>
        </p:nvSpPr>
        <p:spPr>
          <a:xfrm>
            <a:off x="725975" y="1444875"/>
            <a:ext cx="7615200" cy="1673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9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6" name="Google Shape;596;p11"/>
          <p:cNvSpPr txBox="1">
            <a:spLocks noGrp="1"/>
          </p:cNvSpPr>
          <p:nvPr>
            <p:ph type="subTitle" idx="1"/>
          </p:nvPr>
        </p:nvSpPr>
        <p:spPr>
          <a:xfrm>
            <a:off x="725975" y="3106675"/>
            <a:ext cx="7615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97" name="Google Shape;597;p11"/>
          <p:cNvSpPr/>
          <p:nvPr/>
        </p:nvSpPr>
        <p:spPr>
          <a:xfrm>
            <a:off x="2278495" y="-53"/>
            <a:ext cx="3579132" cy="1128476"/>
          </a:xfrm>
          <a:custGeom>
            <a:avLst/>
            <a:gdLst/>
            <a:ahLst/>
            <a:cxnLst/>
            <a:rect l="l" t="t" r="r" b="b"/>
            <a:pathLst>
              <a:path w="42941" h="13539" extrusionOk="0">
                <a:moveTo>
                  <a:pt x="1" y="1"/>
                </a:moveTo>
                <a:cubicBezTo>
                  <a:pt x="2260" y="4416"/>
                  <a:pt x="6526" y="11298"/>
                  <a:pt x="11910" y="13122"/>
                </a:cubicBezTo>
                <a:cubicBezTo>
                  <a:pt x="12760" y="13411"/>
                  <a:pt x="13529" y="13538"/>
                  <a:pt x="14235" y="13538"/>
                </a:cubicBezTo>
                <a:cubicBezTo>
                  <a:pt x="19600" y="13538"/>
                  <a:pt x="21421" y="6191"/>
                  <a:pt x="28940" y="6191"/>
                </a:cubicBezTo>
                <a:cubicBezTo>
                  <a:pt x="29865" y="6191"/>
                  <a:pt x="30876" y="6302"/>
                  <a:pt x="31990" y="6552"/>
                </a:cubicBezTo>
                <a:cubicBezTo>
                  <a:pt x="33113" y="6803"/>
                  <a:pt x="34124" y="6917"/>
                  <a:pt x="35034" y="6917"/>
                </a:cubicBezTo>
                <a:cubicBezTo>
                  <a:pt x="40523" y="6917"/>
                  <a:pt x="42339" y="2794"/>
                  <a:pt x="42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rot="-5400000">
            <a:off x="6646936" y="2646440"/>
            <a:ext cx="2226875" cy="2767242"/>
          </a:xfrm>
          <a:custGeom>
            <a:avLst/>
            <a:gdLst/>
            <a:ahLst/>
            <a:cxnLst/>
            <a:rect l="l" t="t" r="r" b="b"/>
            <a:pathLst>
              <a:path w="23083" h="28685" extrusionOk="0">
                <a:moveTo>
                  <a:pt x="0" y="1"/>
                </a:moveTo>
                <a:lnTo>
                  <a:pt x="0" y="28685"/>
                </a:lnTo>
                <a:lnTo>
                  <a:pt x="21459" y="28685"/>
                </a:lnTo>
                <a:cubicBezTo>
                  <a:pt x="21459" y="28685"/>
                  <a:pt x="23082" y="26140"/>
                  <a:pt x="18030" y="21621"/>
                </a:cubicBezTo>
                <a:cubicBezTo>
                  <a:pt x="12978" y="17100"/>
                  <a:pt x="5798" y="19892"/>
                  <a:pt x="5866" y="10775"/>
                </a:cubicBezTo>
                <a:cubicBezTo>
                  <a:pt x="5932" y="165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37007" y="2370700"/>
            <a:ext cx="2616871" cy="2890847"/>
          </a:xfrm>
          <a:custGeom>
            <a:avLst/>
            <a:gdLst/>
            <a:ahLst/>
            <a:cxnLst/>
            <a:rect l="l" t="t" r="r" b="b"/>
            <a:pathLst>
              <a:path w="35850" h="39602" extrusionOk="0">
                <a:moveTo>
                  <a:pt x="35849" y="0"/>
                </a:moveTo>
                <a:cubicBezTo>
                  <a:pt x="31348" y="819"/>
                  <a:pt x="27986" y="1572"/>
                  <a:pt x="29982" y="14272"/>
                </a:cubicBezTo>
                <a:cubicBezTo>
                  <a:pt x="31965" y="26890"/>
                  <a:pt x="26923" y="30426"/>
                  <a:pt x="13686" y="30426"/>
                </a:cubicBezTo>
                <a:cubicBezTo>
                  <a:pt x="13600" y="30426"/>
                  <a:pt x="13514" y="30425"/>
                  <a:pt x="13427" y="30425"/>
                </a:cubicBezTo>
                <a:cubicBezTo>
                  <a:pt x="13395" y="30425"/>
                  <a:pt x="13362" y="30425"/>
                  <a:pt x="13330" y="30425"/>
                </a:cubicBezTo>
                <a:cubicBezTo>
                  <a:pt x="0" y="30425"/>
                  <a:pt x="1035" y="39600"/>
                  <a:pt x="1035" y="39600"/>
                </a:cubicBezTo>
                <a:lnTo>
                  <a:pt x="1035" y="39601"/>
                </a:lnTo>
                <a:lnTo>
                  <a:pt x="35849" y="39601"/>
                </a:lnTo>
                <a:lnTo>
                  <a:pt x="3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11"/>
          <p:cNvGrpSpPr/>
          <p:nvPr/>
        </p:nvGrpSpPr>
        <p:grpSpPr>
          <a:xfrm>
            <a:off x="8097571" y="4170654"/>
            <a:ext cx="1243062" cy="1150074"/>
            <a:chOff x="940201" y="467822"/>
            <a:chExt cx="4254149" cy="3935914"/>
          </a:xfrm>
        </p:grpSpPr>
        <p:sp>
          <p:nvSpPr>
            <p:cNvPr id="601" name="Google Shape;601;p11"/>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1"/>
          <p:cNvGrpSpPr/>
          <p:nvPr/>
        </p:nvGrpSpPr>
        <p:grpSpPr>
          <a:xfrm>
            <a:off x="-207221" y="-558008"/>
            <a:ext cx="1356911" cy="1421440"/>
            <a:chOff x="1511250" y="306000"/>
            <a:chExt cx="3756676" cy="3935328"/>
          </a:xfrm>
        </p:grpSpPr>
        <p:sp>
          <p:nvSpPr>
            <p:cNvPr id="610" name="Google Shape;610;p11"/>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1582051" y="1803459"/>
              <a:ext cx="3685875" cy="2437868"/>
            </a:xfrm>
            <a:custGeom>
              <a:avLst/>
              <a:gdLst/>
              <a:ahLst/>
              <a:cxnLst/>
              <a:rect l="l" t="t" r="r" b="b"/>
              <a:pathLst>
                <a:path w="20095" h="13291" extrusionOk="0">
                  <a:moveTo>
                    <a:pt x="17609" y="1"/>
                  </a:moveTo>
                  <a:lnTo>
                    <a:pt x="4799" y="5286"/>
                  </a:lnTo>
                  <a:lnTo>
                    <a:pt x="4414" y="4349"/>
                  </a:lnTo>
                  <a:lnTo>
                    <a:pt x="4190" y="4441"/>
                  </a:lnTo>
                  <a:lnTo>
                    <a:pt x="4576" y="5378"/>
                  </a:lnTo>
                  <a:lnTo>
                    <a:pt x="0" y="7265"/>
                  </a:lnTo>
                  <a:lnTo>
                    <a:pt x="2486" y="13290"/>
                  </a:lnTo>
                  <a:lnTo>
                    <a:pt x="7228" y="11334"/>
                  </a:lnTo>
                  <a:lnTo>
                    <a:pt x="7286" y="11311"/>
                  </a:lnTo>
                  <a:lnTo>
                    <a:pt x="20095" y="6027"/>
                  </a:lnTo>
                  <a:lnTo>
                    <a:pt x="17609"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1511250" y="1630859"/>
              <a:ext cx="3300871" cy="1504615"/>
            </a:xfrm>
            <a:custGeom>
              <a:avLst/>
              <a:gdLst/>
              <a:ahLst/>
              <a:cxnLst/>
              <a:rect l="l" t="t" r="r" b="b"/>
              <a:pathLst>
                <a:path w="17996" h="8203" extrusionOk="0">
                  <a:moveTo>
                    <a:pt x="17608" y="0"/>
                  </a:moveTo>
                  <a:lnTo>
                    <a:pt x="0" y="7265"/>
                  </a:lnTo>
                  <a:lnTo>
                    <a:pt x="387" y="8203"/>
                  </a:lnTo>
                  <a:lnTo>
                    <a:pt x="17995" y="938"/>
                  </a:lnTo>
                  <a:lnTo>
                    <a:pt x="176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591425" y="1932222"/>
              <a:ext cx="2210608" cy="986996"/>
            </a:xfrm>
            <a:custGeom>
              <a:avLst/>
              <a:gdLst/>
              <a:ahLst/>
              <a:cxnLst/>
              <a:rect l="l" t="t" r="r" b="b"/>
              <a:pathLst>
                <a:path w="12052" h="5381" extrusionOk="0">
                  <a:moveTo>
                    <a:pt x="11850" y="0"/>
                  </a:moveTo>
                  <a:lnTo>
                    <a:pt x="0" y="4890"/>
                  </a:lnTo>
                  <a:lnTo>
                    <a:pt x="203" y="5381"/>
                  </a:lnTo>
                  <a:lnTo>
                    <a:pt x="12052" y="491"/>
                  </a:lnTo>
                  <a:lnTo>
                    <a:pt x="118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2662409" y="2173422"/>
              <a:ext cx="2042960" cy="917663"/>
            </a:xfrm>
            <a:custGeom>
              <a:avLst/>
              <a:gdLst/>
              <a:ahLst/>
              <a:cxnLst/>
              <a:rect l="l" t="t" r="r" b="b"/>
              <a:pathLst>
                <a:path w="11138" h="5003" extrusionOk="0">
                  <a:moveTo>
                    <a:pt x="10934" y="0"/>
                  </a:moveTo>
                  <a:lnTo>
                    <a:pt x="0" y="4512"/>
                  </a:lnTo>
                  <a:lnTo>
                    <a:pt x="202" y="5003"/>
                  </a:lnTo>
                  <a:lnTo>
                    <a:pt x="11137" y="491"/>
                  </a:lnTo>
                  <a:lnTo>
                    <a:pt x="10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2733027" y="2408386"/>
              <a:ext cx="1890169" cy="854749"/>
            </a:xfrm>
            <a:custGeom>
              <a:avLst/>
              <a:gdLst/>
              <a:ahLst/>
              <a:cxnLst/>
              <a:rect l="l" t="t" r="r" b="b"/>
              <a:pathLst>
                <a:path w="10305" h="4660" extrusionOk="0">
                  <a:moveTo>
                    <a:pt x="10102" y="1"/>
                  </a:moveTo>
                  <a:lnTo>
                    <a:pt x="0" y="4169"/>
                  </a:lnTo>
                  <a:lnTo>
                    <a:pt x="203" y="4659"/>
                  </a:lnTo>
                  <a:lnTo>
                    <a:pt x="10304" y="491"/>
                  </a:lnTo>
                  <a:lnTo>
                    <a:pt x="10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908746" y="3150146"/>
              <a:ext cx="1124197" cy="538712"/>
            </a:xfrm>
            <a:custGeom>
              <a:avLst/>
              <a:gdLst/>
              <a:ahLst/>
              <a:cxnLst/>
              <a:rect l="l" t="t" r="r" b="b"/>
              <a:pathLst>
                <a:path w="6129" h="2937" extrusionOk="0">
                  <a:moveTo>
                    <a:pt x="5926" y="1"/>
                  </a:moveTo>
                  <a:lnTo>
                    <a:pt x="1" y="2446"/>
                  </a:lnTo>
                  <a:lnTo>
                    <a:pt x="203" y="2936"/>
                  </a:lnTo>
                  <a:lnTo>
                    <a:pt x="6128" y="491"/>
                  </a:lnTo>
                  <a:lnTo>
                    <a:pt x="5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4082466" y="2945997"/>
              <a:ext cx="446450" cy="258993"/>
            </a:xfrm>
            <a:custGeom>
              <a:avLst/>
              <a:gdLst/>
              <a:ahLst/>
              <a:cxnLst/>
              <a:rect l="l" t="t" r="r" b="b"/>
              <a:pathLst>
                <a:path w="2434" h="1412" extrusionOk="0">
                  <a:moveTo>
                    <a:pt x="2231" y="1"/>
                  </a:moveTo>
                  <a:lnTo>
                    <a:pt x="0" y="921"/>
                  </a:lnTo>
                  <a:lnTo>
                    <a:pt x="203" y="1411"/>
                  </a:lnTo>
                  <a:lnTo>
                    <a:pt x="2433" y="491"/>
                  </a:lnTo>
                  <a:lnTo>
                    <a:pt x="2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854819" y="3018999"/>
              <a:ext cx="1124197" cy="538528"/>
            </a:xfrm>
            <a:custGeom>
              <a:avLst/>
              <a:gdLst/>
              <a:ahLst/>
              <a:cxnLst/>
              <a:rect l="l" t="t" r="r" b="b"/>
              <a:pathLst>
                <a:path w="6129" h="2936" extrusionOk="0">
                  <a:moveTo>
                    <a:pt x="5925" y="0"/>
                  </a:moveTo>
                  <a:lnTo>
                    <a:pt x="0" y="2445"/>
                  </a:lnTo>
                  <a:lnTo>
                    <a:pt x="203" y="2936"/>
                  </a:lnTo>
                  <a:lnTo>
                    <a:pt x="6128" y="491"/>
                  </a:lnTo>
                  <a:lnTo>
                    <a:pt x="59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1783082" y="3136206"/>
              <a:ext cx="728921" cy="375466"/>
            </a:xfrm>
            <a:custGeom>
              <a:avLst/>
              <a:gdLst/>
              <a:ahLst/>
              <a:cxnLst/>
              <a:rect l="l" t="t" r="r" b="b"/>
              <a:pathLst>
                <a:path w="3974" h="2047" extrusionOk="0">
                  <a:moveTo>
                    <a:pt x="3772" y="0"/>
                  </a:moveTo>
                  <a:lnTo>
                    <a:pt x="0" y="1556"/>
                  </a:lnTo>
                  <a:lnTo>
                    <a:pt x="202" y="2046"/>
                  </a:lnTo>
                  <a:lnTo>
                    <a:pt x="3973" y="491"/>
                  </a:lnTo>
                  <a:lnTo>
                    <a:pt x="37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1729156" y="3005426"/>
              <a:ext cx="729104" cy="375282"/>
            </a:xfrm>
            <a:custGeom>
              <a:avLst/>
              <a:gdLst/>
              <a:ahLst/>
              <a:cxnLst/>
              <a:rect l="l" t="t" r="r" b="b"/>
              <a:pathLst>
                <a:path w="3975" h="2046" extrusionOk="0">
                  <a:moveTo>
                    <a:pt x="3771" y="1"/>
                  </a:moveTo>
                  <a:lnTo>
                    <a:pt x="0" y="1557"/>
                  </a:lnTo>
                  <a:lnTo>
                    <a:pt x="203" y="2046"/>
                  </a:lnTo>
                  <a:lnTo>
                    <a:pt x="3974" y="491"/>
                  </a:lnTo>
                  <a:lnTo>
                    <a:pt x="37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4600818" y="2517522"/>
              <a:ext cx="407565" cy="415452"/>
            </a:xfrm>
            <a:custGeom>
              <a:avLst/>
              <a:gdLst/>
              <a:ahLst/>
              <a:cxnLst/>
              <a:rect l="l" t="t" r="r" b="b"/>
              <a:pathLst>
                <a:path w="2222" h="2265" extrusionOk="0">
                  <a:moveTo>
                    <a:pt x="1742" y="0"/>
                  </a:moveTo>
                  <a:cubicBezTo>
                    <a:pt x="1723" y="0"/>
                    <a:pt x="1703" y="4"/>
                    <a:pt x="1683" y="12"/>
                  </a:cubicBezTo>
                  <a:cubicBezTo>
                    <a:pt x="1632" y="35"/>
                    <a:pt x="1592" y="73"/>
                    <a:pt x="1565" y="121"/>
                  </a:cubicBezTo>
                  <a:lnTo>
                    <a:pt x="1293" y="609"/>
                  </a:lnTo>
                  <a:lnTo>
                    <a:pt x="90" y="690"/>
                  </a:lnTo>
                  <a:cubicBezTo>
                    <a:pt x="69" y="692"/>
                    <a:pt x="51" y="703"/>
                    <a:pt x="40" y="721"/>
                  </a:cubicBezTo>
                  <a:lnTo>
                    <a:pt x="16" y="769"/>
                  </a:lnTo>
                  <a:cubicBezTo>
                    <a:pt x="1" y="799"/>
                    <a:pt x="21" y="835"/>
                    <a:pt x="54" y="839"/>
                  </a:cubicBezTo>
                  <a:lnTo>
                    <a:pt x="1107" y="936"/>
                  </a:lnTo>
                  <a:lnTo>
                    <a:pt x="759" y="1727"/>
                  </a:lnTo>
                  <a:lnTo>
                    <a:pt x="757" y="1727"/>
                  </a:lnTo>
                  <a:lnTo>
                    <a:pt x="743" y="1757"/>
                  </a:lnTo>
                  <a:lnTo>
                    <a:pt x="427" y="1820"/>
                  </a:lnTo>
                  <a:cubicBezTo>
                    <a:pt x="420" y="1821"/>
                    <a:pt x="412" y="1825"/>
                    <a:pt x="406" y="1831"/>
                  </a:cubicBezTo>
                  <a:lnTo>
                    <a:pt x="382" y="1889"/>
                  </a:lnTo>
                  <a:cubicBezTo>
                    <a:pt x="372" y="1913"/>
                    <a:pt x="389" y="1940"/>
                    <a:pt x="417" y="1942"/>
                  </a:cubicBezTo>
                  <a:lnTo>
                    <a:pt x="665" y="1954"/>
                  </a:lnTo>
                  <a:cubicBezTo>
                    <a:pt x="665" y="1954"/>
                    <a:pt x="671" y="1992"/>
                    <a:pt x="688" y="2025"/>
                  </a:cubicBezTo>
                  <a:cubicBezTo>
                    <a:pt x="702" y="2053"/>
                    <a:pt x="729" y="2069"/>
                    <a:pt x="758" y="2069"/>
                  </a:cubicBezTo>
                  <a:cubicBezTo>
                    <a:pt x="762" y="2069"/>
                    <a:pt x="766" y="2069"/>
                    <a:pt x="771" y="2068"/>
                  </a:cubicBezTo>
                  <a:cubicBezTo>
                    <a:pt x="808" y="2063"/>
                    <a:pt x="843" y="2049"/>
                    <a:pt x="843" y="2049"/>
                  </a:cubicBezTo>
                  <a:lnTo>
                    <a:pt x="991" y="2248"/>
                  </a:lnTo>
                  <a:cubicBezTo>
                    <a:pt x="999" y="2259"/>
                    <a:pt x="1011" y="2264"/>
                    <a:pt x="1023" y="2264"/>
                  </a:cubicBezTo>
                  <a:cubicBezTo>
                    <a:pt x="1035" y="2264"/>
                    <a:pt x="1048" y="2259"/>
                    <a:pt x="1055" y="2247"/>
                  </a:cubicBezTo>
                  <a:lnTo>
                    <a:pt x="1088" y="2196"/>
                  </a:lnTo>
                  <a:cubicBezTo>
                    <a:pt x="1090" y="2189"/>
                    <a:pt x="1090" y="2180"/>
                    <a:pt x="1086" y="2173"/>
                  </a:cubicBezTo>
                  <a:lnTo>
                    <a:pt x="960" y="1875"/>
                  </a:lnTo>
                  <a:lnTo>
                    <a:pt x="978" y="1847"/>
                  </a:lnTo>
                  <a:lnTo>
                    <a:pt x="976" y="1844"/>
                  </a:lnTo>
                  <a:lnTo>
                    <a:pt x="1439" y="1113"/>
                  </a:lnTo>
                  <a:lnTo>
                    <a:pt x="2109" y="1933"/>
                  </a:lnTo>
                  <a:cubicBezTo>
                    <a:pt x="2118" y="1945"/>
                    <a:pt x="2132" y="1950"/>
                    <a:pt x="2145" y="1950"/>
                  </a:cubicBezTo>
                  <a:cubicBezTo>
                    <a:pt x="2162" y="1950"/>
                    <a:pt x="2178" y="1942"/>
                    <a:pt x="2186" y="1926"/>
                  </a:cubicBezTo>
                  <a:lnTo>
                    <a:pt x="2213" y="1879"/>
                  </a:lnTo>
                  <a:cubicBezTo>
                    <a:pt x="2222" y="1860"/>
                    <a:pt x="2222" y="1838"/>
                    <a:pt x="2211" y="1820"/>
                  </a:cubicBezTo>
                  <a:lnTo>
                    <a:pt x="1609" y="777"/>
                  </a:lnTo>
                  <a:lnTo>
                    <a:pt x="1864" y="275"/>
                  </a:lnTo>
                  <a:cubicBezTo>
                    <a:pt x="1888" y="229"/>
                    <a:pt x="1895" y="175"/>
                    <a:pt x="1887" y="125"/>
                  </a:cubicBezTo>
                  <a:lnTo>
                    <a:pt x="1886" y="120"/>
                  </a:lnTo>
                  <a:cubicBezTo>
                    <a:pt x="1873" y="47"/>
                    <a:pt x="1810" y="0"/>
                    <a:pt x="1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4913369" y="2689206"/>
              <a:ext cx="26413" cy="24762"/>
            </a:xfrm>
            <a:custGeom>
              <a:avLst/>
              <a:gdLst/>
              <a:ahLst/>
              <a:cxnLst/>
              <a:rect l="l" t="t" r="r" b="b"/>
              <a:pathLst>
                <a:path w="144" h="135" extrusionOk="0">
                  <a:moveTo>
                    <a:pt x="86" y="1"/>
                  </a:moveTo>
                  <a:lnTo>
                    <a:pt x="22" y="42"/>
                  </a:lnTo>
                  <a:cubicBezTo>
                    <a:pt x="3" y="54"/>
                    <a:pt x="1" y="84"/>
                    <a:pt x="17" y="107"/>
                  </a:cubicBezTo>
                  <a:cubicBezTo>
                    <a:pt x="27" y="125"/>
                    <a:pt x="44" y="134"/>
                    <a:pt x="61" y="134"/>
                  </a:cubicBezTo>
                  <a:cubicBezTo>
                    <a:pt x="67" y="134"/>
                    <a:pt x="74" y="133"/>
                    <a:pt x="79" y="130"/>
                  </a:cubicBezTo>
                  <a:lnTo>
                    <a:pt x="143" y="89"/>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4945468" y="2744783"/>
              <a:ext cx="26229" cy="24762"/>
            </a:xfrm>
            <a:custGeom>
              <a:avLst/>
              <a:gdLst/>
              <a:ahLst/>
              <a:cxnLst/>
              <a:rect l="l" t="t" r="r" b="b"/>
              <a:pathLst>
                <a:path w="143" h="135" extrusionOk="0">
                  <a:moveTo>
                    <a:pt x="86" y="1"/>
                  </a:moveTo>
                  <a:lnTo>
                    <a:pt x="22" y="42"/>
                  </a:lnTo>
                  <a:cubicBezTo>
                    <a:pt x="3" y="54"/>
                    <a:pt x="0" y="83"/>
                    <a:pt x="16" y="107"/>
                  </a:cubicBezTo>
                  <a:cubicBezTo>
                    <a:pt x="28" y="124"/>
                    <a:pt x="46" y="134"/>
                    <a:pt x="61" y="134"/>
                  </a:cubicBezTo>
                  <a:cubicBezTo>
                    <a:pt x="67" y="134"/>
                    <a:pt x="73" y="133"/>
                    <a:pt x="78" y="130"/>
                  </a:cubicBezTo>
                  <a:lnTo>
                    <a:pt x="142" y="88"/>
                  </a:lnTo>
                  <a:lnTo>
                    <a:pt x="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4752691" y="2619505"/>
              <a:ext cx="19443" cy="21644"/>
            </a:xfrm>
            <a:custGeom>
              <a:avLst/>
              <a:gdLst/>
              <a:ahLst/>
              <a:cxnLst/>
              <a:rect l="l" t="t" r="r" b="b"/>
              <a:pathLst>
                <a:path w="106" h="118" extrusionOk="0">
                  <a:moveTo>
                    <a:pt x="105" y="0"/>
                  </a:moveTo>
                  <a:lnTo>
                    <a:pt x="0" y="1"/>
                  </a:lnTo>
                  <a:lnTo>
                    <a:pt x="2" y="77"/>
                  </a:lnTo>
                  <a:cubicBezTo>
                    <a:pt x="2" y="101"/>
                    <a:pt x="23" y="117"/>
                    <a:pt x="52" y="117"/>
                  </a:cubicBezTo>
                  <a:cubicBezTo>
                    <a:pt x="53" y="117"/>
                    <a:pt x="54" y="117"/>
                    <a:pt x="54" y="117"/>
                  </a:cubicBezTo>
                  <a:cubicBezTo>
                    <a:pt x="83" y="117"/>
                    <a:pt x="106" y="98"/>
                    <a:pt x="106" y="76"/>
                  </a:cubicBez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688677" y="2623724"/>
              <a:ext cx="19443" cy="21644"/>
            </a:xfrm>
            <a:custGeom>
              <a:avLst/>
              <a:gdLst/>
              <a:ahLst/>
              <a:cxnLst/>
              <a:rect l="l" t="t" r="r" b="b"/>
              <a:pathLst>
                <a:path w="106" h="118" extrusionOk="0">
                  <a:moveTo>
                    <a:pt x="104" y="1"/>
                  </a:moveTo>
                  <a:lnTo>
                    <a:pt x="0" y="2"/>
                  </a:lnTo>
                  <a:lnTo>
                    <a:pt x="2" y="78"/>
                  </a:lnTo>
                  <a:cubicBezTo>
                    <a:pt x="0" y="101"/>
                    <a:pt x="24" y="118"/>
                    <a:pt x="51" y="118"/>
                  </a:cubicBezTo>
                  <a:cubicBezTo>
                    <a:pt x="52" y="118"/>
                    <a:pt x="53" y="118"/>
                    <a:pt x="54" y="118"/>
                  </a:cubicBezTo>
                  <a:cubicBezTo>
                    <a:pt x="84" y="118"/>
                    <a:pt x="106" y="100"/>
                    <a:pt x="106" y="76"/>
                  </a:cubicBez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974942" y="3363833"/>
              <a:ext cx="647848" cy="647848"/>
            </a:xfrm>
            <a:custGeom>
              <a:avLst/>
              <a:gdLst/>
              <a:ahLst/>
              <a:cxnLst/>
              <a:rect l="l" t="t" r="r" b="b"/>
              <a:pathLst>
                <a:path w="3532" h="3532" extrusionOk="0">
                  <a:moveTo>
                    <a:pt x="2501" y="0"/>
                  </a:moveTo>
                  <a:lnTo>
                    <a:pt x="0" y="1031"/>
                  </a:lnTo>
                  <a:lnTo>
                    <a:pt x="1033" y="3532"/>
                  </a:lnTo>
                  <a:lnTo>
                    <a:pt x="3532" y="2499"/>
                  </a:lnTo>
                  <a:lnTo>
                    <a:pt x="2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691187" y="424307"/>
              <a:ext cx="3142761" cy="3458248"/>
            </a:xfrm>
            <a:custGeom>
              <a:avLst/>
              <a:gdLst/>
              <a:ahLst/>
              <a:cxnLst/>
              <a:rect l="l" t="t" r="r" b="b"/>
              <a:pathLst>
                <a:path w="17134" h="18854" extrusionOk="0">
                  <a:moveTo>
                    <a:pt x="12099" y="1"/>
                  </a:moveTo>
                  <a:lnTo>
                    <a:pt x="0" y="14714"/>
                  </a:lnTo>
                  <a:lnTo>
                    <a:pt x="5034" y="18854"/>
                  </a:lnTo>
                  <a:lnTo>
                    <a:pt x="17134" y="4141"/>
                  </a:lnTo>
                  <a:lnTo>
                    <a:pt x="12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436066" y="560774"/>
              <a:ext cx="1568813" cy="1878063"/>
            </a:xfrm>
            <a:custGeom>
              <a:avLst/>
              <a:gdLst/>
              <a:ahLst/>
              <a:cxnLst/>
              <a:rect l="l" t="t" r="r" b="b"/>
              <a:pathLst>
                <a:path w="8553" h="10239" extrusionOk="0">
                  <a:moveTo>
                    <a:pt x="8143" y="1"/>
                  </a:moveTo>
                  <a:lnTo>
                    <a:pt x="1" y="9902"/>
                  </a:lnTo>
                  <a:lnTo>
                    <a:pt x="411" y="10239"/>
                  </a:lnTo>
                  <a:lnTo>
                    <a:pt x="8553" y="338"/>
                  </a:lnTo>
                  <a:lnTo>
                    <a:pt x="81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2579869" y="819216"/>
              <a:ext cx="1453440" cy="1737745"/>
            </a:xfrm>
            <a:custGeom>
              <a:avLst/>
              <a:gdLst/>
              <a:ahLst/>
              <a:cxnLst/>
              <a:rect l="l" t="t" r="r" b="b"/>
              <a:pathLst>
                <a:path w="7924" h="9474" extrusionOk="0">
                  <a:moveTo>
                    <a:pt x="7514" y="0"/>
                  </a:moveTo>
                  <a:lnTo>
                    <a:pt x="0" y="9137"/>
                  </a:lnTo>
                  <a:lnTo>
                    <a:pt x="410" y="9474"/>
                  </a:lnTo>
                  <a:lnTo>
                    <a:pt x="7923" y="337"/>
                  </a:lnTo>
                  <a:lnTo>
                    <a:pt x="7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2723489" y="1065185"/>
              <a:ext cx="1348522" cy="1610083"/>
            </a:xfrm>
            <a:custGeom>
              <a:avLst/>
              <a:gdLst/>
              <a:ahLst/>
              <a:cxnLst/>
              <a:rect l="l" t="t" r="r" b="b"/>
              <a:pathLst>
                <a:path w="7352" h="8778" extrusionOk="0">
                  <a:moveTo>
                    <a:pt x="6942" y="1"/>
                  </a:moveTo>
                  <a:lnTo>
                    <a:pt x="1" y="8441"/>
                  </a:lnTo>
                  <a:lnTo>
                    <a:pt x="410" y="8778"/>
                  </a:lnTo>
                  <a:lnTo>
                    <a:pt x="7352" y="338"/>
                  </a:lnTo>
                  <a:lnTo>
                    <a:pt x="6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079328" y="1997520"/>
              <a:ext cx="822100" cy="969938"/>
            </a:xfrm>
            <a:custGeom>
              <a:avLst/>
              <a:gdLst/>
              <a:ahLst/>
              <a:cxnLst/>
              <a:rect l="l" t="t" r="r" b="b"/>
              <a:pathLst>
                <a:path w="4482" h="5288" extrusionOk="0">
                  <a:moveTo>
                    <a:pt x="4071" y="1"/>
                  </a:moveTo>
                  <a:lnTo>
                    <a:pt x="0" y="4951"/>
                  </a:lnTo>
                  <a:lnTo>
                    <a:pt x="410" y="5288"/>
                  </a:lnTo>
                  <a:lnTo>
                    <a:pt x="4482" y="337"/>
                  </a:lnTo>
                  <a:lnTo>
                    <a:pt x="4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886204" y="1581885"/>
              <a:ext cx="356757" cy="404080"/>
            </a:xfrm>
            <a:custGeom>
              <a:avLst/>
              <a:gdLst/>
              <a:ahLst/>
              <a:cxnLst/>
              <a:rect l="l" t="t" r="r" b="b"/>
              <a:pathLst>
                <a:path w="1945" h="2203" extrusionOk="0">
                  <a:moveTo>
                    <a:pt x="1534" y="1"/>
                  </a:moveTo>
                  <a:lnTo>
                    <a:pt x="1" y="1866"/>
                  </a:lnTo>
                  <a:lnTo>
                    <a:pt x="411" y="2203"/>
                  </a:lnTo>
                  <a:lnTo>
                    <a:pt x="1944" y="338"/>
                  </a:lnTo>
                  <a:lnTo>
                    <a:pt x="1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2969825" y="1907643"/>
              <a:ext cx="822100" cy="969938"/>
            </a:xfrm>
            <a:custGeom>
              <a:avLst/>
              <a:gdLst/>
              <a:ahLst/>
              <a:cxnLst/>
              <a:rect l="l" t="t" r="r" b="b"/>
              <a:pathLst>
                <a:path w="4482" h="5288" extrusionOk="0">
                  <a:moveTo>
                    <a:pt x="4071" y="0"/>
                  </a:moveTo>
                  <a:lnTo>
                    <a:pt x="0" y="4951"/>
                  </a:lnTo>
                  <a:lnTo>
                    <a:pt x="410" y="5287"/>
                  </a:lnTo>
                  <a:lnTo>
                    <a:pt x="4482" y="337"/>
                  </a:lnTo>
                  <a:lnTo>
                    <a:pt x="4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003923" y="2701495"/>
              <a:ext cx="550451" cy="639961"/>
            </a:xfrm>
            <a:custGeom>
              <a:avLst/>
              <a:gdLst/>
              <a:ahLst/>
              <a:cxnLst/>
              <a:rect l="l" t="t" r="r" b="b"/>
              <a:pathLst>
                <a:path w="3001" h="3489" extrusionOk="0">
                  <a:moveTo>
                    <a:pt x="2591" y="1"/>
                  </a:moveTo>
                  <a:lnTo>
                    <a:pt x="0" y="3152"/>
                  </a:lnTo>
                  <a:lnTo>
                    <a:pt x="410" y="3489"/>
                  </a:lnTo>
                  <a:lnTo>
                    <a:pt x="3001" y="33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1894419" y="2611618"/>
              <a:ext cx="550451" cy="639961"/>
            </a:xfrm>
            <a:custGeom>
              <a:avLst/>
              <a:gdLst/>
              <a:ahLst/>
              <a:cxnLst/>
              <a:rect l="l" t="t" r="r" b="b"/>
              <a:pathLst>
                <a:path w="3001" h="3489" extrusionOk="0">
                  <a:moveTo>
                    <a:pt x="2591" y="0"/>
                  </a:moveTo>
                  <a:lnTo>
                    <a:pt x="0" y="3151"/>
                  </a:lnTo>
                  <a:lnTo>
                    <a:pt x="410" y="3488"/>
                  </a:lnTo>
                  <a:lnTo>
                    <a:pt x="3001" y="337"/>
                  </a:lnTo>
                  <a:lnTo>
                    <a:pt x="2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128505" y="999703"/>
              <a:ext cx="452320" cy="432510"/>
            </a:xfrm>
            <a:custGeom>
              <a:avLst/>
              <a:gdLst/>
              <a:ahLst/>
              <a:cxnLst/>
              <a:rect l="l" t="t" r="r" b="b"/>
              <a:pathLst>
                <a:path w="2466" h="2358" extrusionOk="0">
                  <a:moveTo>
                    <a:pt x="1230" y="0"/>
                  </a:moveTo>
                  <a:cubicBezTo>
                    <a:pt x="1187" y="0"/>
                    <a:pt x="1144" y="19"/>
                    <a:pt x="1115" y="56"/>
                  </a:cubicBezTo>
                  <a:cubicBezTo>
                    <a:pt x="1082" y="100"/>
                    <a:pt x="1062" y="153"/>
                    <a:pt x="1062" y="207"/>
                  </a:cubicBezTo>
                  <a:lnTo>
                    <a:pt x="1053" y="766"/>
                  </a:lnTo>
                  <a:lnTo>
                    <a:pt x="32" y="1406"/>
                  </a:lnTo>
                  <a:cubicBezTo>
                    <a:pt x="15" y="1417"/>
                    <a:pt x="3" y="1437"/>
                    <a:pt x="1" y="1456"/>
                  </a:cubicBezTo>
                  <a:lnTo>
                    <a:pt x="3" y="1509"/>
                  </a:lnTo>
                  <a:cubicBezTo>
                    <a:pt x="4" y="1536"/>
                    <a:pt x="25" y="1556"/>
                    <a:pt x="50" y="1556"/>
                  </a:cubicBezTo>
                  <a:cubicBezTo>
                    <a:pt x="56" y="1556"/>
                    <a:pt x="63" y="1555"/>
                    <a:pt x="69" y="1552"/>
                  </a:cubicBezTo>
                  <a:lnTo>
                    <a:pt x="1044" y="1141"/>
                  </a:lnTo>
                  <a:lnTo>
                    <a:pt x="1110" y="2004"/>
                  </a:lnTo>
                  <a:lnTo>
                    <a:pt x="1108" y="2005"/>
                  </a:lnTo>
                  <a:lnTo>
                    <a:pt x="1110" y="2037"/>
                  </a:lnTo>
                  <a:lnTo>
                    <a:pt x="861" y="2242"/>
                  </a:lnTo>
                  <a:cubicBezTo>
                    <a:pt x="854" y="2247"/>
                    <a:pt x="851" y="2254"/>
                    <a:pt x="847" y="2261"/>
                  </a:cubicBezTo>
                  <a:lnTo>
                    <a:pt x="854" y="2323"/>
                  </a:lnTo>
                  <a:cubicBezTo>
                    <a:pt x="856" y="2343"/>
                    <a:pt x="873" y="2358"/>
                    <a:pt x="892" y="2358"/>
                  </a:cubicBezTo>
                  <a:cubicBezTo>
                    <a:pt x="898" y="2358"/>
                    <a:pt x="904" y="2356"/>
                    <a:pt x="909" y="2354"/>
                  </a:cubicBezTo>
                  <a:lnTo>
                    <a:pt x="1134" y="2247"/>
                  </a:lnTo>
                  <a:cubicBezTo>
                    <a:pt x="1134" y="2247"/>
                    <a:pt x="1158" y="2277"/>
                    <a:pt x="1189" y="2298"/>
                  </a:cubicBezTo>
                  <a:cubicBezTo>
                    <a:pt x="1202" y="2308"/>
                    <a:pt x="1218" y="2314"/>
                    <a:pt x="1234" y="2314"/>
                  </a:cubicBezTo>
                  <a:cubicBezTo>
                    <a:pt x="1250" y="2314"/>
                    <a:pt x="1266" y="2308"/>
                    <a:pt x="1280" y="2298"/>
                  </a:cubicBezTo>
                  <a:cubicBezTo>
                    <a:pt x="1311" y="2276"/>
                    <a:pt x="1336" y="2247"/>
                    <a:pt x="1336" y="2247"/>
                  </a:cubicBezTo>
                  <a:lnTo>
                    <a:pt x="1561" y="2352"/>
                  </a:lnTo>
                  <a:cubicBezTo>
                    <a:pt x="1566" y="2355"/>
                    <a:pt x="1571" y="2356"/>
                    <a:pt x="1577" y="2356"/>
                  </a:cubicBezTo>
                  <a:cubicBezTo>
                    <a:pt x="1596" y="2356"/>
                    <a:pt x="1613" y="2340"/>
                    <a:pt x="1615" y="2320"/>
                  </a:cubicBezTo>
                  <a:lnTo>
                    <a:pt x="1620" y="2259"/>
                  </a:lnTo>
                  <a:cubicBezTo>
                    <a:pt x="1618" y="2250"/>
                    <a:pt x="1614" y="2244"/>
                    <a:pt x="1608" y="2239"/>
                  </a:cubicBezTo>
                  <a:lnTo>
                    <a:pt x="1357" y="2036"/>
                  </a:lnTo>
                  <a:lnTo>
                    <a:pt x="1359" y="2004"/>
                  </a:lnTo>
                  <a:lnTo>
                    <a:pt x="1357" y="2002"/>
                  </a:lnTo>
                  <a:lnTo>
                    <a:pt x="1422" y="1139"/>
                  </a:lnTo>
                  <a:lnTo>
                    <a:pt x="2398" y="1546"/>
                  </a:lnTo>
                  <a:cubicBezTo>
                    <a:pt x="2404" y="1548"/>
                    <a:pt x="2410" y="1550"/>
                    <a:pt x="2416" y="1550"/>
                  </a:cubicBezTo>
                  <a:cubicBezTo>
                    <a:pt x="2441" y="1550"/>
                    <a:pt x="2463" y="1529"/>
                    <a:pt x="2464" y="1503"/>
                  </a:cubicBezTo>
                  <a:lnTo>
                    <a:pt x="2466" y="1450"/>
                  </a:lnTo>
                  <a:cubicBezTo>
                    <a:pt x="2464" y="1428"/>
                    <a:pt x="2452" y="1410"/>
                    <a:pt x="2435" y="1399"/>
                  </a:cubicBezTo>
                  <a:lnTo>
                    <a:pt x="1411" y="765"/>
                  </a:lnTo>
                  <a:lnTo>
                    <a:pt x="1400" y="201"/>
                  </a:lnTo>
                  <a:cubicBezTo>
                    <a:pt x="1398" y="149"/>
                    <a:pt x="1380" y="100"/>
                    <a:pt x="1348" y="59"/>
                  </a:cubicBezTo>
                  <a:lnTo>
                    <a:pt x="1344" y="56"/>
                  </a:lnTo>
                  <a:cubicBezTo>
                    <a:pt x="1315" y="19"/>
                    <a:pt x="1273" y="0"/>
                    <a:pt x="12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4421797" y="1149926"/>
              <a:ext cx="25679" cy="24762"/>
            </a:xfrm>
            <a:custGeom>
              <a:avLst/>
              <a:gdLst/>
              <a:ahLst/>
              <a:cxnLst/>
              <a:rect l="l" t="t" r="r" b="b"/>
              <a:pathLst>
                <a:path w="140" h="135" extrusionOk="0">
                  <a:moveTo>
                    <a:pt x="48" y="0"/>
                  </a:moveTo>
                  <a:lnTo>
                    <a:pt x="11" y="67"/>
                  </a:lnTo>
                  <a:cubicBezTo>
                    <a:pt x="0" y="86"/>
                    <a:pt x="12" y="113"/>
                    <a:pt x="37" y="127"/>
                  </a:cubicBezTo>
                  <a:cubicBezTo>
                    <a:pt x="47" y="132"/>
                    <a:pt x="58" y="135"/>
                    <a:pt x="68" y="135"/>
                  </a:cubicBezTo>
                  <a:cubicBezTo>
                    <a:pt x="83" y="135"/>
                    <a:pt x="97" y="129"/>
                    <a:pt x="105" y="118"/>
                  </a:cubicBezTo>
                  <a:lnTo>
                    <a:pt x="140" y="51"/>
                  </a:lnTo>
                  <a:lnTo>
                    <a:pt x="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476274" y="1183859"/>
              <a:ext cx="25863" cy="24762"/>
            </a:xfrm>
            <a:custGeom>
              <a:avLst/>
              <a:gdLst/>
              <a:ahLst/>
              <a:cxnLst/>
              <a:rect l="l" t="t" r="r" b="b"/>
              <a:pathLst>
                <a:path w="141" h="135" extrusionOk="0">
                  <a:moveTo>
                    <a:pt x="48" y="1"/>
                  </a:moveTo>
                  <a:lnTo>
                    <a:pt x="11" y="67"/>
                  </a:lnTo>
                  <a:cubicBezTo>
                    <a:pt x="1" y="86"/>
                    <a:pt x="12" y="114"/>
                    <a:pt x="38" y="127"/>
                  </a:cubicBezTo>
                  <a:cubicBezTo>
                    <a:pt x="48" y="132"/>
                    <a:pt x="59" y="135"/>
                    <a:pt x="69" y="135"/>
                  </a:cubicBezTo>
                  <a:cubicBezTo>
                    <a:pt x="84" y="135"/>
                    <a:pt x="96" y="129"/>
                    <a:pt x="103" y="118"/>
                  </a:cubicBezTo>
                  <a:lnTo>
                    <a:pt x="140" y="51"/>
                  </a:lnTo>
                  <a:lnTo>
                    <a:pt x="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42594" y="1162582"/>
              <a:ext cx="25496" cy="24945"/>
            </a:xfrm>
            <a:custGeom>
              <a:avLst/>
              <a:gdLst/>
              <a:ahLst/>
              <a:cxnLst/>
              <a:rect l="l" t="t" r="r" b="b"/>
              <a:pathLst>
                <a:path w="139" h="136" extrusionOk="0">
                  <a:moveTo>
                    <a:pt x="91" y="1"/>
                  </a:moveTo>
                  <a:lnTo>
                    <a:pt x="0" y="51"/>
                  </a:lnTo>
                  <a:lnTo>
                    <a:pt x="38" y="118"/>
                  </a:lnTo>
                  <a:cubicBezTo>
                    <a:pt x="44" y="129"/>
                    <a:pt x="57" y="135"/>
                    <a:pt x="72" y="135"/>
                  </a:cubicBezTo>
                  <a:cubicBezTo>
                    <a:pt x="81" y="135"/>
                    <a:pt x="92" y="133"/>
                    <a:pt x="102" y="128"/>
                  </a:cubicBezTo>
                  <a:cubicBezTo>
                    <a:pt x="127" y="113"/>
                    <a:pt x="139" y="86"/>
                    <a:pt x="128" y="67"/>
                  </a:cubicBezTo>
                  <a:lnTo>
                    <a:pt x="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187934" y="1196699"/>
              <a:ext cx="25679" cy="24945"/>
            </a:xfrm>
            <a:custGeom>
              <a:avLst/>
              <a:gdLst/>
              <a:ahLst/>
              <a:cxnLst/>
              <a:rect l="l" t="t" r="r" b="b"/>
              <a:pathLst>
                <a:path w="140" h="136" extrusionOk="0">
                  <a:moveTo>
                    <a:pt x="92" y="0"/>
                  </a:moveTo>
                  <a:lnTo>
                    <a:pt x="1" y="50"/>
                  </a:lnTo>
                  <a:lnTo>
                    <a:pt x="38" y="118"/>
                  </a:lnTo>
                  <a:cubicBezTo>
                    <a:pt x="44" y="129"/>
                    <a:pt x="56" y="135"/>
                    <a:pt x="71" y="135"/>
                  </a:cubicBezTo>
                  <a:cubicBezTo>
                    <a:pt x="81" y="135"/>
                    <a:pt x="92" y="132"/>
                    <a:pt x="102" y="126"/>
                  </a:cubicBezTo>
                  <a:cubicBezTo>
                    <a:pt x="128" y="112"/>
                    <a:pt x="140" y="86"/>
                    <a:pt x="129" y="66"/>
                  </a:cubicBezTo>
                  <a:lnTo>
                    <a:pt x="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2234485" y="2922702"/>
              <a:ext cx="698289" cy="698473"/>
            </a:xfrm>
            <a:custGeom>
              <a:avLst/>
              <a:gdLst/>
              <a:ahLst/>
              <a:cxnLst/>
              <a:rect l="l" t="t" r="r" b="b"/>
              <a:pathLst>
                <a:path w="3807" h="3808" extrusionOk="0">
                  <a:moveTo>
                    <a:pt x="1718" y="1"/>
                  </a:moveTo>
                  <a:lnTo>
                    <a:pt x="0" y="2090"/>
                  </a:lnTo>
                  <a:lnTo>
                    <a:pt x="2089" y="3807"/>
                  </a:lnTo>
                  <a:lnTo>
                    <a:pt x="3807" y="1719"/>
                  </a:lnTo>
                  <a:lnTo>
                    <a:pt x="1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546834" y="306000"/>
              <a:ext cx="2362849" cy="2875148"/>
            </a:xfrm>
            <a:custGeom>
              <a:avLst/>
              <a:gdLst/>
              <a:ahLst/>
              <a:cxnLst/>
              <a:rect l="l" t="t" r="r" b="b"/>
              <a:pathLst>
                <a:path w="12882" h="15675" extrusionOk="0">
                  <a:moveTo>
                    <a:pt x="12098" y="1"/>
                  </a:moveTo>
                  <a:lnTo>
                    <a:pt x="3298" y="10702"/>
                  </a:lnTo>
                  <a:lnTo>
                    <a:pt x="3145" y="10889"/>
                  </a:lnTo>
                  <a:lnTo>
                    <a:pt x="0" y="14714"/>
                  </a:lnTo>
                  <a:lnTo>
                    <a:pt x="783" y="15357"/>
                  </a:lnTo>
                  <a:lnTo>
                    <a:pt x="3926" y="11534"/>
                  </a:lnTo>
                  <a:lnTo>
                    <a:pt x="8961" y="15674"/>
                  </a:lnTo>
                  <a:lnTo>
                    <a:pt x="9115" y="15488"/>
                  </a:lnTo>
                  <a:lnTo>
                    <a:pt x="4080" y="11348"/>
                  </a:lnTo>
                  <a:lnTo>
                    <a:pt x="12882" y="645"/>
                  </a:lnTo>
                  <a:lnTo>
                    <a:pt x="12098"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1"/>
          <p:cNvGrpSpPr/>
          <p:nvPr/>
        </p:nvGrpSpPr>
        <p:grpSpPr>
          <a:xfrm rot="-1309239">
            <a:off x="-471302" y="4297438"/>
            <a:ext cx="1315430" cy="1254868"/>
            <a:chOff x="936800" y="644000"/>
            <a:chExt cx="3397834" cy="3241401"/>
          </a:xfrm>
        </p:grpSpPr>
        <p:sp>
          <p:nvSpPr>
            <p:cNvPr id="645" name="Google Shape;645;p11"/>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1"/>
          <p:cNvSpPr/>
          <p:nvPr/>
        </p:nvSpPr>
        <p:spPr>
          <a:xfrm rot="-10574182">
            <a:off x="4866467" y="-452057"/>
            <a:ext cx="3266547" cy="1184347"/>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10660648" flipH="1">
            <a:off x="5350107" y="4453542"/>
            <a:ext cx="1579044" cy="860990"/>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4120999" y="3597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296738" y="1249700"/>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11"/>
          <p:cNvGrpSpPr/>
          <p:nvPr/>
        </p:nvGrpSpPr>
        <p:grpSpPr>
          <a:xfrm>
            <a:off x="8742671" y="2305987"/>
            <a:ext cx="262163" cy="531538"/>
            <a:chOff x="2322875" y="1049950"/>
            <a:chExt cx="1301705" cy="2640525"/>
          </a:xfrm>
        </p:grpSpPr>
        <p:sp>
          <p:nvSpPr>
            <p:cNvPr id="660" name="Google Shape;660;p11"/>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11"/>
          <p:cNvSpPr/>
          <p:nvPr/>
        </p:nvSpPr>
        <p:spPr>
          <a:xfrm>
            <a:off x="8615213" y="342700"/>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6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5975" y="44502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Work Sans"/>
              <a:buNone/>
              <a:defRPr sz="3500" b="1">
                <a:solidFill>
                  <a:schemeClr val="dk1"/>
                </a:solidFill>
                <a:latin typeface="Work Sans"/>
                <a:ea typeface="Work Sans"/>
                <a:cs typeface="Work Sans"/>
                <a:sym typeface="Work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 id="2147483666" r:id="rId11"/>
    <p:sldLayoutId id="2147483667" r:id="rId12"/>
    <p:sldLayoutId id="2147483668" r:id="rId13"/>
    <p:sldLayoutId id="2147483669" r:id="rId14"/>
    <p:sldLayoutId id="2147483671" r:id="rId15"/>
    <p:sldLayoutId id="2147483673" r:id="rId16"/>
    <p:sldLayoutId id="2147483674" r:id="rId17"/>
    <p:sldLayoutId id="2147483675" r:id="rId18"/>
    <p:sldLayoutId id="2147483677" r:id="rId19"/>
    <p:sldLayoutId id="2147483680" r:id="rId20"/>
    <p:sldLayoutId id="2147483681" r:id="rId21"/>
    <p:sldLayoutId id="2147483686"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expressjs.com/en/4x/api.html" TargetMode="External"/><Relationship Id="rId3" Type="http://schemas.openxmlformats.org/officeDocument/2006/relationships/hyperlink" Target="https://legacy.reactjs.org/tutorial/tutorial.html" TargetMode="External"/><Relationship Id="rId7" Type="http://schemas.openxmlformats.org/officeDocument/2006/relationships/hyperlink" Target="https://jwt.io/"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dashboard.razorpay.com/" TargetMode="External"/><Relationship Id="rId5" Type="http://schemas.openxmlformats.org/officeDocument/2006/relationships/hyperlink" Target="https://www.mongodb.com/" TargetMode="External"/><Relationship Id="rId4" Type="http://schemas.openxmlformats.org/officeDocument/2006/relationships/hyperlink" Target="https://www.npmjs.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in/vyomrana/"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travello-tours-and-travels.onrender.com/" TargetMode="External"/><Relationship Id="rId5" Type="http://schemas.openxmlformats.org/officeDocument/2006/relationships/hyperlink" Target="https://vyomrana02.github.io/" TargetMode="External"/><Relationship Id="rId4" Type="http://schemas.openxmlformats.org/officeDocument/2006/relationships/hyperlink" Target="https://github.com/Vyomrana0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39"/>
          <p:cNvSpPr txBox="1">
            <a:spLocks noGrp="1"/>
          </p:cNvSpPr>
          <p:nvPr>
            <p:ph type="subTitle" idx="1"/>
          </p:nvPr>
        </p:nvSpPr>
        <p:spPr>
          <a:xfrm>
            <a:off x="609745" y="3331904"/>
            <a:ext cx="5600374" cy="475800"/>
          </a:xfrm>
          <a:prstGeom prst="rect">
            <a:avLst/>
          </a:prstGeom>
        </p:spPr>
        <p:txBody>
          <a:bodyPr spcFirstLastPara="1" wrap="square" lIns="91425" tIns="91425" rIns="91425" bIns="91425" anchor="t" anchorCtr="0">
            <a:noAutofit/>
          </a:bodyPr>
          <a:lstStyle/>
          <a:p>
            <a:r>
              <a:rPr lang="en-US" dirty="0"/>
              <a:t>Enhancing Travel Experience with Seamless Booking</a:t>
            </a:r>
            <a:endParaRPr lang="en-IN" dirty="0"/>
          </a:p>
        </p:txBody>
      </p:sp>
      <p:sp>
        <p:nvSpPr>
          <p:cNvPr id="2540" name="Google Shape;2540;p39"/>
          <p:cNvSpPr txBox="1">
            <a:spLocks noGrp="1"/>
          </p:cNvSpPr>
          <p:nvPr>
            <p:ph type="ctrTitle"/>
          </p:nvPr>
        </p:nvSpPr>
        <p:spPr>
          <a:xfrm>
            <a:off x="725975" y="1112867"/>
            <a:ext cx="4910100" cy="21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Travello - Online Tour Booking Website</a:t>
            </a:r>
            <a:endParaRPr sz="4800" dirty="0"/>
          </a:p>
        </p:txBody>
      </p:sp>
      <p:sp>
        <p:nvSpPr>
          <p:cNvPr id="2541" name="Google Shape;2541;p39"/>
          <p:cNvSpPr/>
          <p:nvPr/>
        </p:nvSpPr>
        <p:spPr>
          <a:xfrm>
            <a:off x="6326349" y="28746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2" name="Google Shape;2542;p39"/>
          <p:cNvGrpSpPr/>
          <p:nvPr/>
        </p:nvGrpSpPr>
        <p:grpSpPr>
          <a:xfrm rot="5400000">
            <a:off x="6896989" y="426711"/>
            <a:ext cx="1575451" cy="1466605"/>
            <a:chOff x="1438025" y="366400"/>
            <a:chExt cx="4722574" cy="4396298"/>
          </a:xfrm>
        </p:grpSpPr>
        <p:sp>
          <p:nvSpPr>
            <p:cNvPr id="2543" name="Google Shape;2543;p39"/>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9"/>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39"/>
          <p:cNvSpPr/>
          <p:nvPr/>
        </p:nvSpPr>
        <p:spPr>
          <a:xfrm rot="1175547" flipH="1">
            <a:off x="6812254" y="2172884"/>
            <a:ext cx="2929697" cy="17597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rot="-6605851">
            <a:off x="7482312" y="-597765"/>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39"/>
          <p:cNvGrpSpPr/>
          <p:nvPr/>
        </p:nvGrpSpPr>
        <p:grpSpPr>
          <a:xfrm>
            <a:off x="1818071" y="4209099"/>
            <a:ext cx="262163" cy="531538"/>
            <a:chOff x="2322875" y="1049950"/>
            <a:chExt cx="1301705" cy="2640525"/>
          </a:xfrm>
        </p:grpSpPr>
        <p:sp>
          <p:nvSpPr>
            <p:cNvPr id="2553" name="Google Shape;2553;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39"/>
          <p:cNvGrpSpPr/>
          <p:nvPr/>
        </p:nvGrpSpPr>
        <p:grpSpPr>
          <a:xfrm>
            <a:off x="5704921" y="529374"/>
            <a:ext cx="262163" cy="531538"/>
            <a:chOff x="2322875" y="1049950"/>
            <a:chExt cx="1301705" cy="2640525"/>
          </a:xfrm>
        </p:grpSpPr>
        <p:sp>
          <p:nvSpPr>
            <p:cNvPr id="2557" name="Google Shape;2557;p3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39"/>
          <p:cNvSpPr/>
          <p:nvPr/>
        </p:nvSpPr>
        <p:spPr>
          <a:xfrm rot="693687" flipH="1">
            <a:off x="1897425" y="-600783"/>
            <a:ext cx="3025015" cy="181703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9"/>
          <p:cNvSpPr/>
          <p:nvPr/>
        </p:nvSpPr>
        <p:spPr>
          <a:xfrm rot="-8317620">
            <a:off x="6131499" y="4299204"/>
            <a:ext cx="1579063" cy="861001"/>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rot="-926629" flipH="1">
            <a:off x="2014909" y="4212124"/>
            <a:ext cx="3266596" cy="1184365"/>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39"/>
          <p:cNvGrpSpPr/>
          <p:nvPr/>
        </p:nvGrpSpPr>
        <p:grpSpPr>
          <a:xfrm rot="2251379">
            <a:off x="5201774" y="4151513"/>
            <a:ext cx="1067193" cy="1018060"/>
            <a:chOff x="936800" y="644000"/>
            <a:chExt cx="3397834" cy="3241401"/>
          </a:xfrm>
        </p:grpSpPr>
        <p:sp>
          <p:nvSpPr>
            <p:cNvPr id="2564" name="Google Shape;2564;p39"/>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54"/>
          <p:cNvSpPr txBox="1">
            <a:spLocks noGrp="1"/>
          </p:cNvSpPr>
          <p:nvPr>
            <p:ph type="title"/>
          </p:nvPr>
        </p:nvSpPr>
        <p:spPr>
          <a:xfrm>
            <a:off x="510540" y="304817"/>
            <a:ext cx="86334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Login &amp; Register(Account Verification)</a:t>
            </a:r>
            <a:endParaRPr dirty="0"/>
          </a:p>
        </p:txBody>
      </p:sp>
      <p:pic>
        <p:nvPicPr>
          <p:cNvPr id="16" name="Picture 15">
            <a:extLst>
              <a:ext uri="{FF2B5EF4-FFF2-40B4-BE49-F238E27FC236}">
                <a16:creationId xmlns:a16="http://schemas.microsoft.com/office/drawing/2014/main" id="{F0B431EB-44FC-88DC-C60D-CE43C2CC5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000" y="1343675"/>
            <a:ext cx="6480000" cy="2797525"/>
          </a:xfrm>
          <a:prstGeom prst="rect">
            <a:avLst/>
          </a:prstGeom>
        </p:spPr>
      </p:pic>
      <p:sp>
        <p:nvSpPr>
          <p:cNvPr id="17" name="Rectangle 16">
            <a:extLst>
              <a:ext uri="{FF2B5EF4-FFF2-40B4-BE49-F238E27FC236}">
                <a16:creationId xmlns:a16="http://schemas.microsoft.com/office/drawing/2014/main" id="{62387F79-0199-CE74-84D6-59135E97C7AA}"/>
              </a:ext>
            </a:extLst>
          </p:cNvPr>
          <p:cNvSpPr/>
          <p:nvPr/>
        </p:nvSpPr>
        <p:spPr>
          <a:xfrm>
            <a:off x="3115056" y="3273552"/>
            <a:ext cx="670560" cy="2316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55"/>
          <p:cNvSpPr txBox="1">
            <a:spLocks noGrp="1"/>
          </p:cNvSpPr>
          <p:nvPr>
            <p:ph type="title"/>
          </p:nvPr>
        </p:nvSpPr>
        <p:spPr>
          <a:xfrm>
            <a:off x="534516" y="349596"/>
            <a:ext cx="90473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Login &amp; Register(Login with Credentials)</a:t>
            </a:r>
            <a:endParaRPr sz="3200" dirty="0"/>
          </a:p>
        </p:txBody>
      </p:sp>
      <p:pic>
        <p:nvPicPr>
          <p:cNvPr id="2" name="Picture 1">
            <a:extLst>
              <a:ext uri="{FF2B5EF4-FFF2-40B4-BE49-F238E27FC236}">
                <a16:creationId xmlns:a16="http://schemas.microsoft.com/office/drawing/2014/main" id="{2508AC36-B980-21F3-41D5-0F4C6F240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04" y="1147056"/>
            <a:ext cx="7200000" cy="3258949"/>
          </a:xfrm>
          <a:prstGeom prst="rect">
            <a:avLst/>
          </a:prstGeom>
        </p:spPr>
      </p:pic>
      <p:sp>
        <p:nvSpPr>
          <p:cNvPr id="4" name="Rectangle 3">
            <a:extLst>
              <a:ext uri="{FF2B5EF4-FFF2-40B4-BE49-F238E27FC236}">
                <a16:creationId xmlns:a16="http://schemas.microsoft.com/office/drawing/2014/main" id="{FCB6DBD7-B4AD-F585-8A64-7A976CE88FD0}"/>
              </a:ext>
            </a:extLst>
          </p:cNvPr>
          <p:cNvSpPr/>
          <p:nvPr/>
        </p:nvSpPr>
        <p:spPr>
          <a:xfrm>
            <a:off x="4803648" y="3243072"/>
            <a:ext cx="1877568" cy="2316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56"/>
          <p:cNvSpPr txBox="1">
            <a:spLocks noGrp="1"/>
          </p:cNvSpPr>
          <p:nvPr>
            <p:ph type="title"/>
          </p:nvPr>
        </p:nvSpPr>
        <p:spPr>
          <a:xfrm>
            <a:off x="399216" y="28043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Update Profile</a:t>
            </a:r>
            <a:endParaRPr dirty="0"/>
          </a:p>
        </p:txBody>
      </p:sp>
      <p:pic>
        <p:nvPicPr>
          <p:cNvPr id="2" name="Picture 1">
            <a:extLst>
              <a:ext uri="{FF2B5EF4-FFF2-40B4-BE49-F238E27FC236}">
                <a16:creationId xmlns:a16="http://schemas.microsoft.com/office/drawing/2014/main" id="{CCC49252-1FAE-CD76-CF49-30E502B2A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128768"/>
            <a:ext cx="7200000" cy="3288195"/>
          </a:xfrm>
          <a:prstGeom prst="rect">
            <a:avLst/>
          </a:prstGeom>
        </p:spPr>
      </p:pic>
      <p:sp>
        <p:nvSpPr>
          <p:cNvPr id="3" name="Rectangle 2">
            <a:extLst>
              <a:ext uri="{FF2B5EF4-FFF2-40B4-BE49-F238E27FC236}">
                <a16:creationId xmlns:a16="http://schemas.microsoft.com/office/drawing/2014/main" id="{60F94914-2984-16EE-CB32-EE9FFD841CA7}"/>
              </a:ext>
            </a:extLst>
          </p:cNvPr>
          <p:cNvSpPr/>
          <p:nvPr/>
        </p:nvSpPr>
        <p:spPr>
          <a:xfrm>
            <a:off x="4815840" y="2779776"/>
            <a:ext cx="1908048" cy="3230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sp>
        <p:nvSpPr>
          <p:cNvPr id="3296" name="Google Shape;3296;p58"/>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Forgot Password</a:t>
            </a:r>
            <a:endParaRPr dirty="0"/>
          </a:p>
        </p:txBody>
      </p:sp>
      <p:pic>
        <p:nvPicPr>
          <p:cNvPr id="2" name="Picture 1">
            <a:extLst>
              <a:ext uri="{FF2B5EF4-FFF2-40B4-BE49-F238E27FC236}">
                <a16:creationId xmlns:a16="http://schemas.microsoft.com/office/drawing/2014/main" id="{041F9DD9-7491-6FED-EE56-B7B251C72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975" y="1348224"/>
            <a:ext cx="7200000" cy="30857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Reset Password (Reset password Email)</a:t>
            </a:r>
            <a:endParaRPr sz="2800" dirty="0"/>
          </a:p>
        </p:txBody>
      </p:sp>
      <p:sp>
        <p:nvSpPr>
          <p:cNvPr id="3374" name="Google Shape;3374;p59"/>
          <p:cNvSpPr txBox="1"/>
          <p:nvPr/>
        </p:nvSpPr>
        <p:spPr>
          <a:xfrm>
            <a:off x="5863250" y="980801"/>
            <a:ext cx="2299200" cy="47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chemeClr val="dk1"/>
              </a:solidFill>
              <a:latin typeface="Work Sans"/>
              <a:ea typeface="Work Sans"/>
              <a:cs typeface="Work Sans"/>
              <a:sym typeface="Work Sans"/>
            </a:endParaRPr>
          </a:p>
        </p:txBody>
      </p:sp>
      <p:pic>
        <p:nvPicPr>
          <p:cNvPr id="2" name="Picture 1">
            <a:extLst>
              <a:ext uri="{FF2B5EF4-FFF2-40B4-BE49-F238E27FC236}">
                <a16:creationId xmlns:a16="http://schemas.microsoft.com/office/drawing/2014/main" id="{86DB5CDD-E9FB-5071-9439-9967D0D79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096" y="1293360"/>
            <a:ext cx="7200000" cy="3247038"/>
          </a:xfrm>
          <a:prstGeom prst="rect">
            <a:avLst/>
          </a:prstGeom>
        </p:spPr>
      </p:pic>
      <p:sp>
        <p:nvSpPr>
          <p:cNvPr id="3" name="Rectangle 2">
            <a:extLst>
              <a:ext uri="{FF2B5EF4-FFF2-40B4-BE49-F238E27FC236}">
                <a16:creationId xmlns:a16="http://schemas.microsoft.com/office/drawing/2014/main" id="{1FB40098-5CB8-3489-A157-C3C4A1DD8F70}"/>
              </a:ext>
            </a:extLst>
          </p:cNvPr>
          <p:cNvSpPr/>
          <p:nvPr/>
        </p:nvSpPr>
        <p:spPr>
          <a:xfrm>
            <a:off x="3011424" y="3249168"/>
            <a:ext cx="883920" cy="2804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Reset Password</a:t>
            </a:r>
            <a:endParaRPr dirty="0"/>
          </a:p>
        </p:txBody>
      </p:sp>
      <p:pic>
        <p:nvPicPr>
          <p:cNvPr id="2" name="Picture 1">
            <a:extLst>
              <a:ext uri="{FF2B5EF4-FFF2-40B4-BE49-F238E27FC236}">
                <a16:creationId xmlns:a16="http://schemas.microsoft.com/office/drawing/2014/main" id="{FF7DA1B6-FABF-78C8-7540-DC50F642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30" y="1418844"/>
            <a:ext cx="6776939" cy="30278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10" name="Google Shape;3510;p62"/>
          <p:cNvSpPr txBox="1">
            <a:spLocks noGrp="1"/>
          </p:cNvSpPr>
          <p:nvPr>
            <p:ph type="title"/>
          </p:nvPr>
        </p:nvSpPr>
        <p:spPr>
          <a:xfrm>
            <a:off x="720000" y="3398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Tour Search</a:t>
            </a:r>
            <a:endParaRPr dirty="0"/>
          </a:p>
        </p:txBody>
      </p:sp>
      <p:pic>
        <p:nvPicPr>
          <p:cNvPr id="26" name="Picture 25">
            <a:extLst>
              <a:ext uri="{FF2B5EF4-FFF2-40B4-BE49-F238E27FC236}">
                <a16:creationId xmlns:a16="http://schemas.microsoft.com/office/drawing/2014/main" id="{06748704-307A-ACEA-3246-18F0B5B9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04" y="1183632"/>
            <a:ext cx="7200000" cy="3184782"/>
          </a:xfrm>
          <a:prstGeom prst="rect">
            <a:avLst/>
          </a:prstGeom>
        </p:spPr>
      </p:pic>
      <p:sp>
        <p:nvSpPr>
          <p:cNvPr id="27" name="Rectangle 26">
            <a:extLst>
              <a:ext uri="{FF2B5EF4-FFF2-40B4-BE49-F238E27FC236}">
                <a16:creationId xmlns:a16="http://schemas.microsoft.com/office/drawing/2014/main" id="{56A64112-7C71-7B04-C3A3-09FB414DCDC2}"/>
              </a:ext>
            </a:extLst>
          </p:cNvPr>
          <p:cNvSpPr/>
          <p:nvPr/>
        </p:nvSpPr>
        <p:spPr>
          <a:xfrm>
            <a:off x="1139952" y="2944368"/>
            <a:ext cx="4242816" cy="4389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Tour Search(Searching Nainital)</a:t>
            </a:r>
            <a:endParaRPr dirty="0"/>
          </a:p>
        </p:txBody>
      </p:sp>
      <p:pic>
        <p:nvPicPr>
          <p:cNvPr id="18" name="Picture 17">
            <a:extLst>
              <a:ext uri="{FF2B5EF4-FFF2-40B4-BE49-F238E27FC236}">
                <a16:creationId xmlns:a16="http://schemas.microsoft.com/office/drawing/2014/main" id="{4FC27DCF-DC90-7DE3-163A-8E8B99020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1268976"/>
            <a:ext cx="7200000" cy="3260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View Weather Prediction of Tour</a:t>
            </a:r>
            <a:endParaRPr dirty="0"/>
          </a:p>
        </p:txBody>
      </p:sp>
      <p:pic>
        <p:nvPicPr>
          <p:cNvPr id="2" name="Picture 1">
            <a:extLst>
              <a:ext uri="{FF2B5EF4-FFF2-40B4-BE49-F238E27FC236}">
                <a16:creationId xmlns:a16="http://schemas.microsoft.com/office/drawing/2014/main" id="{FB7DAF0C-EBA1-662A-9C56-F97880D04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84" y="1329936"/>
            <a:ext cx="7198972" cy="3195196"/>
          </a:xfrm>
          <a:prstGeom prst="rect">
            <a:avLst/>
          </a:prstGeom>
        </p:spPr>
      </p:pic>
      <p:sp>
        <p:nvSpPr>
          <p:cNvPr id="4" name="Rectangle 3">
            <a:extLst>
              <a:ext uri="{FF2B5EF4-FFF2-40B4-BE49-F238E27FC236}">
                <a16:creationId xmlns:a16="http://schemas.microsoft.com/office/drawing/2014/main" id="{6E718A58-1F21-77BD-3C96-1CB8DD436CAD}"/>
              </a:ext>
            </a:extLst>
          </p:cNvPr>
          <p:cNvSpPr/>
          <p:nvPr/>
        </p:nvSpPr>
        <p:spPr>
          <a:xfrm>
            <a:off x="1207008" y="1548384"/>
            <a:ext cx="7040880" cy="7924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5"/>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Tour Details(Viewing Tour)</a:t>
            </a:r>
            <a:endParaRPr dirty="0"/>
          </a:p>
        </p:txBody>
      </p:sp>
      <p:pic>
        <p:nvPicPr>
          <p:cNvPr id="2" name="Picture 1">
            <a:extLst>
              <a:ext uri="{FF2B5EF4-FFF2-40B4-BE49-F238E27FC236}">
                <a16:creationId xmlns:a16="http://schemas.microsoft.com/office/drawing/2014/main" id="{FA98E3BB-56BF-12E9-256C-FA4409B81858}"/>
              </a:ext>
            </a:extLst>
          </p:cNvPr>
          <p:cNvPicPr>
            <a:picLocks noChangeAspect="1"/>
          </p:cNvPicPr>
          <p:nvPr/>
        </p:nvPicPr>
        <p:blipFill>
          <a:blip r:embed="rId3"/>
          <a:stretch>
            <a:fillRect/>
          </a:stretch>
        </p:blipFill>
        <p:spPr>
          <a:xfrm>
            <a:off x="1073904" y="1384800"/>
            <a:ext cx="7200000" cy="32364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1" name="Google Shape;2611;p42"/>
          <p:cNvSpPr txBox="1">
            <a:spLocks noGrp="1"/>
          </p:cNvSpPr>
          <p:nvPr>
            <p:ph type="subTitle" idx="1"/>
          </p:nvPr>
        </p:nvSpPr>
        <p:spPr>
          <a:xfrm>
            <a:off x="1018321" y="1236449"/>
            <a:ext cx="4156477" cy="2558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atin typeface="Work Sans" pitchFamily="2" charset="0"/>
              </a:rPr>
              <a:t>Name:- </a:t>
            </a:r>
            <a:r>
              <a:rPr lang="en-IN" sz="1800" dirty="0">
                <a:latin typeface="Work Sans" pitchFamily="2" charset="0"/>
              </a:rPr>
              <a:t>Vyom Rana</a:t>
            </a:r>
          </a:p>
          <a:p>
            <a:pPr marL="0" lvl="0" indent="0" algn="l" rtl="0">
              <a:spcBef>
                <a:spcPts val="0"/>
              </a:spcBef>
              <a:spcAft>
                <a:spcPts val="0"/>
              </a:spcAft>
              <a:buNone/>
            </a:pPr>
            <a:r>
              <a:rPr lang="en-IN" sz="1800" b="1" dirty="0">
                <a:latin typeface="Work Sans" pitchFamily="2" charset="0"/>
              </a:rPr>
              <a:t>Roll No:- </a:t>
            </a:r>
            <a:r>
              <a:rPr lang="en-IN" sz="1800" dirty="0">
                <a:latin typeface="Work Sans" pitchFamily="2" charset="0"/>
              </a:rPr>
              <a:t>CE133</a:t>
            </a:r>
          </a:p>
          <a:p>
            <a:pPr marL="0" lvl="0" indent="0" algn="l" rtl="0">
              <a:spcBef>
                <a:spcPts val="0"/>
              </a:spcBef>
              <a:spcAft>
                <a:spcPts val="0"/>
              </a:spcAft>
              <a:buNone/>
            </a:pPr>
            <a:r>
              <a:rPr lang="en-IN" sz="1800" b="1" dirty="0">
                <a:latin typeface="Work Sans" pitchFamily="2" charset="0"/>
              </a:rPr>
              <a:t>ID:- </a:t>
            </a:r>
            <a:r>
              <a:rPr lang="en-IN" sz="1800" dirty="0">
                <a:latin typeface="Work Sans" pitchFamily="2" charset="0"/>
              </a:rPr>
              <a:t>20CEUBS046</a:t>
            </a:r>
          </a:p>
          <a:p>
            <a:pPr marL="0" lvl="0" indent="0" algn="l" rtl="0">
              <a:spcBef>
                <a:spcPts val="0"/>
              </a:spcBef>
              <a:spcAft>
                <a:spcPts val="0"/>
              </a:spcAft>
              <a:buNone/>
            </a:pPr>
            <a:r>
              <a:rPr lang="en-IN" sz="1800" b="1" dirty="0">
                <a:latin typeface="Work Sans" pitchFamily="2" charset="0"/>
              </a:rPr>
              <a:t>Sem:- </a:t>
            </a:r>
            <a:r>
              <a:rPr lang="en-IN" sz="1800" dirty="0">
                <a:latin typeface="Work Sans" pitchFamily="2" charset="0"/>
              </a:rPr>
              <a:t>8</a:t>
            </a:r>
            <a:r>
              <a:rPr lang="en-IN" sz="1800" baseline="30000" dirty="0">
                <a:latin typeface="Work Sans" pitchFamily="2" charset="0"/>
              </a:rPr>
              <a:t>th</a:t>
            </a:r>
            <a:endParaRPr lang="en-IN" sz="1800" dirty="0">
              <a:latin typeface="Work Sans" pitchFamily="2" charset="0"/>
            </a:endParaRPr>
          </a:p>
          <a:p>
            <a:pPr marL="0" lvl="0" indent="0" algn="l" rtl="0">
              <a:spcBef>
                <a:spcPts val="0"/>
              </a:spcBef>
              <a:spcAft>
                <a:spcPts val="0"/>
              </a:spcAft>
              <a:buNone/>
            </a:pPr>
            <a:r>
              <a:rPr lang="en-IN" sz="1800" b="1" dirty="0">
                <a:latin typeface="Work Sans" pitchFamily="2" charset="0"/>
              </a:rPr>
              <a:t>Branch:- </a:t>
            </a:r>
            <a:r>
              <a:rPr lang="en-IN" sz="1800" dirty="0">
                <a:latin typeface="Work Sans" pitchFamily="2" charset="0"/>
              </a:rPr>
              <a:t>Computer Engineering</a:t>
            </a:r>
          </a:p>
          <a:p>
            <a:pPr marL="0" lvl="0" indent="0" algn="l" rtl="0">
              <a:spcBef>
                <a:spcPts val="0"/>
              </a:spcBef>
              <a:spcAft>
                <a:spcPts val="0"/>
              </a:spcAft>
              <a:buNone/>
            </a:pPr>
            <a:endParaRPr lang="en-IN" sz="1800" b="1" dirty="0">
              <a:latin typeface="Work Sans" pitchFamily="2" charset="0"/>
            </a:endParaRPr>
          </a:p>
          <a:p>
            <a:pPr marL="0" lvl="0" indent="0" algn="l" rtl="0">
              <a:spcBef>
                <a:spcPts val="0"/>
              </a:spcBef>
              <a:spcAft>
                <a:spcPts val="0"/>
              </a:spcAft>
              <a:buNone/>
            </a:pPr>
            <a:r>
              <a:rPr lang="en-IN" sz="1800" b="1" dirty="0">
                <a:latin typeface="Work Sans" pitchFamily="2" charset="0"/>
              </a:rPr>
              <a:t>Internal Guide:-</a:t>
            </a:r>
          </a:p>
          <a:p>
            <a:pPr marL="0" lvl="0" indent="0" algn="l" rtl="0">
              <a:spcBef>
                <a:spcPts val="0"/>
              </a:spcBef>
              <a:spcAft>
                <a:spcPts val="0"/>
              </a:spcAft>
              <a:buNone/>
            </a:pPr>
            <a:r>
              <a:rPr lang="en-IN" sz="1800" dirty="0">
                <a:latin typeface="Work Sans" pitchFamily="2" charset="0"/>
              </a:rPr>
              <a:t>Bhavika M. </a:t>
            </a:r>
            <a:r>
              <a:rPr lang="en-IN" sz="1800" dirty="0" err="1">
                <a:latin typeface="Work Sans" pitchFamily="2" charset="0"/>
              </a:rPr>
              <a:t>Gambhava</a:t>
            </a:r>
            <a:endParaRPr lang="en-IN" sz="1800" dirty="0">
              <a:latin typeface="Work Sans" pitchFamily="2" charset="0"/>
            </a:endParaRPr>
          </a:p>
          <a:p>
            <a:pPr marL="0" lvl="0" indent="0" algn="l" rtl="0">
              <a:spcBef>
                <a:spcPts val="0"/>
              </a:spcBef>
              <a:spcAft>
                <a:spcPts val="0"/>
              </a:spcAft>
              <a:buNone/>
            </a:pPr>
            <a:r>
              <a:rPr lang="en-IN" sz="1800" dirty="0">
                <a:latin typeface="Work Sans" pitchFamily="2" charset="0"/>
              </a:rPr>
              <a:t>Associate Professor</a:t>
            </a:r>
          </a:p>
          <a:p>
            <a:pPr marL="0" lvl="0" indent="0" algn="l" rtl="0">
              <a:spcBef>
                <a:spcPts val="0"/>
              </a:spcBef>
              <a:spcAft>
                <a:spcPts val="0"/>
              </a:spcAft>
              <a:buNone/>
            </a:pPr>
            <a:r>
              <a:rPr lang="en-IN" sz="1800" dirty="0" err="1">
                <a:latin typeface="Work Sans" pitchFamily="2" charset="0"/>
              </a:rPr>
              <a:t>Dept.of</a:t>
            </a:r>
            <a:r>
              <a:rPr lang="en-IN" sz="1800" dirty="0">
                <a:latin typeface="Work Sans" pitchFamily="2" charset="0"/>
              </a:rPr>
              <a:t> Comp. </a:t>
            </a:r>
            <a:r>
              <a:rPr lang="en-IN" sz="1800" dirty="0" err="1">
                <a:latin typeface="Work Sans" pitchFamily="2" charset="0"/>
              </a:rPr>
              <a:t>Engg</a:t>
            </a:r>
            <a:endParaRPr lang="en-IN" sz="1800" dirty="0">
              <a:latin typeface="Work Sans" pitchFamily="2" charset="0"/>
            </a:endParaRPr>
          </a:p>
        </p:txBody>
      </p:sp>
      <p:sp>
        <p:nvSpPr>
          <p:cNvPr id="2612" name="Google Shape;2612;p42"/>
          <p:cNvSpPr/>
          <p:nvPr/>
        </p:nvSpPr>
        <p:spPr>
          <a:xfrm>
            <a:off x="5271024" y="13768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5819088" y="308192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rot="6527870">
            <a:off x="5548396" y="-61330"/>
            <a:ext cx="3024985" cy="1817017"/>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rot="-1243541">
            <a:off x="7693974" y="2722945"/>
            <a:ext cx="1898267" cy="1040955"/>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6" name="Google Shape;2616;p42"/>
          <p:cNvGrpSpPr/>
          <p:nvPr/>
        </p:nvGrpSpPr>
        <p:grpSpPr>
          <a:xfrm rot="-10083815">
            <a:off x="6273138" y="1886789"/>
            <a:ext cx="1575514" cy="1466664"/>
            <a:chOff x="1438025" y="366400"/>
            <a:chExt cx="4722574" cy="4396298"/>
          </a:xfrm>
        </p:grpSpPr>
        <p:sp>
          <p:nvSpPr>
            <p:cNvPr id="2617" name="Google Shape;2617;p42"/>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42"/>
          <p:cNvGrpSpPr/>
          <p:nvPr/>
        </p:nvGrpSpPr>
        <p:grpSpPr>
          <a:xfrm rot="-4007723">
            <a:off x="4986126" y="3961659"/>
            <a:ext cx="830431" cy="959530"/>
            <a:chOff x="725975" y="580175"/>
            <a:chExt cx="3328618" cy="3846085"/>
          </a:xfrm>
        </p:grpSpPr>
        <p:sp>
          <p:nvSpPr>
            <p:cNvPr id="2625" name="Google Shape;2625;p42"/>
            <p:cNvSpPr/>
            <p:nvPr/>
          </p:nvSpPr>
          <p:spPr>
            <a:xfrm>
              <a:off x="726139" y="580832"/>
              <a:ext cx="3328454" cy="3845428"/>
            </a:xfrm>
            <a:custGeom>
              <a:avLst/>
              <a:gdLst/>
              <a:ahLst/>
              <a:cxnLst/>
              <a:rect l="l" t="t" r="r" b="b"/>
              <a:pathLst>
                <a:path w="20255" h="23401" extrusionOk="0">
                  <a:moveTo>
                    <a:pt x="8446" y="1"/>
                  </a:moveTo>
                  <a:lnTo>
                    <a:pt x="1" y="18241"/>
                  </a:lnTo>
                  <a:lnTo>
                    <a:pt x="10888" y="23282"/>
                  </a:lnTo>
                  <a:cubicBezTo>
                    <a:pt x="11062" y="23363"/>
                    <a:pt x="11244" y="23401"/>
                    <a:pt x="11424" y="23401"/>
                  </a:cubicBezTo>
                  <a:cubicBezTo>
                    <a:pt x="11908" y="23401"/>
                    <a:pt x="12371" y="23125"/>
                    <a:pt x="12588" y="22658"/>
                  </a:cubicBezTo>
                  <a:lnTo>
                    <a:pt x="19957" y="6742"/>
                  </a:lnTo>
                  <a:cubicBezTo>
                    <a:pt x="20255" y="6102"/>
                    <a:pt x="19975" y="5340"/>
                    <a:pt x="19334" y="5043"/>
                  </a:cubicBezTo>
                  <a:lnTo>
                    <a:pt x="8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726304" y="580175"/>
              <a:ext cx="2377983" cy="3455479"/>
            </a:xfrm>
            <a:custGeom>
              <a:avLst/>
              <a:gdLst/>
              <a:ahLst/>
              <a:cxnLst/>
              <a:rect l="l" t="t" r="r" b="b"/>
              <a:pathLst>
                <a:path w="14471" h="21028" extrusionOk="0">
                  <a:moveTo>
                    <a:pt x="8446" y="0"/>
                  </a:moveTo>
                  <a:lnTo>
                    <a:pt x="1" y="18237"/>
                  </a:lnTo>
                  <a:lnTo>
                    <a:pt x="6025" y="21028"/>
                  </a:lnTo>
                  <a:lnTo>
                    <a:pt x="14471" y="2790"/>
                  </a:lnTo>
                  <a:lnTo>
                    <a:pt x="8446" y="0"/>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725975" y="580175"/>
              <a:ext cx="1562590" cy="3077854"/>
            </a:xfrm>
            <a:custGeom>
              <a:avLst/>
              <a:gdLst/>
              <a:ahLst/>
              <a:cxnLst/>
              <a:rect l="l" t="t" r="r" b="b"/>
              <a:pathLst>
                <a:path w="9509" h="18730" extrusionOk="0">
                  <a:moveTo>
                    <a:pt x="8446" y="0"/>
                  </a:moveTo>
                  <a:lnTo>
                    <a:pt x="1" y="18238"/>
                  </a:lnTo>
                  <a:lnTo>
                    <a:pt x="1063" y="18730"/>
                  </a:lnTo>
                  <a:lnTo>
                    <a:pt x="9508" y="492"/>
                  </a:lnTo>
                  <a:lnTo>
                    <a:pt x="8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1577516" y="2620953"/>
              <a:ext cx="1396291" cy="712031"/>
            </a:xfrm>
            <a:custGeom>
              <a:avLst/>
              <a:gdLst/>
              <a:ahLst/>
              <a:cxnLst/>
              <a:rect l="l" t="t" r="r" b="b"/>
              <a:pathLst>
                <a:path w="8497" h="4333" extrusionOk="0">
                  <a:moveTo>
                    <a:pt x="235" y="1"/>
                  </a:moveTo>
                  <a:lnTo>
                    <a:pt x="0"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1485493" y="2819296"/>
              <a:ext cx="1396291" cy="712031"/>
            </a:xfrm>
            <a:custGeom>
              <a:avLst/>
              <a:gdLst/>
              <a:ahLst/>
              <a:cxnLst/>
              <a:rect l="l" t="t" r="r" b="b"/>
              <a:pathLst>
                <a:path w="8497" h="4333" extrusionOk="0">
                  <a:moveTo>
                    <a:pt x="235" y="1"/>
                  </a:moveTo>
                  <a:lnTo>
                    <a:pt x="1" y="507"/>
                  </a:lnTo>
                  <a:lnTo>
                    <a:pt x="8262" y="4333"/>
                  </a:lnTo>
                  <a:lnTo>
                    <a:pt x="8496" y="3826"/>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1393798" y="3017967"/>
              <a:ext cx="1396126" cy="712195"/>
            </a:xfrm>
            <a:custGeom>
              <a:avLst/>
              <a:gdLst/>
              <a:ahLst/>
              <a:cxnLst/>
              <a:rect l="l" t="t" r="r" b="b"/>
              <a:pathLst>
                <a:path w="8496" h="4334" extrusionOk="0">
                  <a:moveTo>
                    <a:pt x="235" y="1"/>
                  </a:moveTo>
                  <a:lnTo>
                    <a:pt x="0" y="507"/>
                  </a:lnTo>
                  <a:lnTo>
                    <a:pt x="8261" y="4333"/>
                  </a:lnTo>
                  <a:lnTo>
                    <a:pt x="8496" y="3827"/>
                  </a:lnTo>
                  <a:lnTo>
                    <a:pt x="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2072632" y="1651423"/>
              <a:ext cx="1161960" cy="1019816"/>
            </a:xfrm>
            <a:custGeom>
              <a:avLst/>
              <a:gdLst/>
              <a:ahLst/>
              <a:cxnLst/>
              <a:rect l="l" t="t" r="r" b="b"/>
              <a:pathLst>
                <a:path w="7071" h="6206" extrusionOk="0">
                  <a:moveTo>
                    <a:pt x="3537" y="280"/>
                  </a:moveTo>
                  <a:cubicBezTo>
                    <a:pt x="3941" y="280"/>
                    <a:pt x="4344" y="367"/>
                    <a:pt x="4724" y="543"/>
                  </a:cubicBezTo>
                  <a:cubicBezTo>
                    <a:pt x="6137" y="1198"/>
                    <a:pt x="6753" y="2879"/>
                    <a:pt x="6100" y="4292"/>
                  </a:cubicBezTo>
                  <a:cubicBezTo>
                    <a:pt x="5622" y="5322"/>
                    <a:pt x="4599" y="5929"/>
                    <a:pt x="3532" y="5929"/>
                  </a:cubicBezTo>
                  <a:cubicBezTo>
                    <a:pt x="3135" y="5929"/>
                    <a:pt x="2733" y="5845"/>
                    <a:pt x="2350" y="5667"/>
                  </a:cubicBezTo>
                  <a:cubicBezTo>
                    <a:pt x="1665" y="5351"/>
                    <a:pt x="1145" y="4786"/>
                    <a:pt x="886" y="4078"/>
                  </a:cubicBezTo>
                  <a:cubicBezTo>
                    <a:pt x="625" y="3370"/>
                    <a:pt x="656" y="2604"/>
                    <a:pt x="973" y="1918"/>
                  </a:cubicBezTo>
                  <a:cubicBezTo>
                    <a:pt x="1291" y="1234"/>
                    <a:pt x="1856" y="714"/>
                    <a:pt x="2564" y="453"/>
                  </a:cubicBezTo>
                  <a:cubicBezTo>
                    <a:pt x="2881" y="336"/>
                    <a:pt x="3210" y="280"/>
                    <a:pt x="3537" y="280"/>
                  </a:cubicBezTo>
                  <a:close/>
                  <a:moveTo>
                    <a:pt x="3539" y="0"/>
                  </a:moveTo>
                  <a:cubicBezTo>
                    <a:pt x="3178" y="0"/>
                    <a:pt x="2817" y="64"/>
                    <a:pt x="2468" y="191"/>
                  </a:cubicBezTo>
                  <a:cubicBezTo>
                    <a:pt x="1690" y="477"/>
                    <a:pt x="1068" y="1048"/>
                    <a:pt x="720" y="1800"/>
                  </a:cubicBezTo>
                  <a:cubicBezTo>
                    <a:pt x="1" y="3353"/>
                    <a:pt x="679" y="5201"/>
                    <a:pt x="2231" y="5920"/>
                  </a:cubicBezTo>
                  <a:cubicBezTo>
                    <a:pt x="2652" y="6114"/>
                    <a:pt x="3095" y="6206"/>
                    <a:pt x="3531" y="6206"/>
                  </a:cubicBezTo>
                  <a:cubicBezTo>
                    <a:pt x="4703" y="6206"/>
                    <a:pt x="5828" y="5539"/>
                    <a:pt x="6351" y="4408"/>
                  </a:cubicBezTo>
                  <a:cubicBezTo>
                    <a:pt x="7071" y="2856"/>
                    <a:pt x="6393" y="1007"/>
                    <a:pt x="4840" y="288"/>
                  </a:cubicBezTo>
                  <a:cubicBezTo>
                    <a:pt x="4425" y="96"/>
                    <a:pt x="3983" y="0"/>
                    <a:pt x="3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2156603" y="2048766"/>
              <a:ext cx="886054" cy="439412"/>
            </a:xfrm>
            <a:custGeom>
              <a:avLst/>
              <a:gdLst/>
              <a:ahLst/>
              <a:cxnLst/>
              <a:rect l="l" t="t" r="r" b="b"/>
              <a:pathLst>
                <a:path w="5392" h="2674" extrusionOk="0">
                  <a:moveTo>
                    <a:pt x="238" y="1"/>
                  </a:moveTo>
                  <a:lnTo>
                    <a:pt x="0" y="147"/>
                  </a:lnTo>
                  <a:cubicBezTo>
                    <a:pt x="1383" y="2397"/>
                    <a:pt x="3751" y="2674"/>
                    <a:pt x="4828" y="2674"/>
                  </a:cubicBezTo>
                  <a:cubicBezTo>
                    <a:pt x="5169" y="2674"/>
                    <a:pt x="5382" y="2646"/>
                    <a:pt x="5391" y="2645"/>
                  </a:cubicBezTo>
                  <a:lnTo>
                    <a:pt x="5352" y="2368"/>
                  </a:lnTo>
                  <a:cubicBezTo>
                    <a:pt x="5344" y="2369"/>
                    <a:pt x="5145" y="2395"/>
                    <a:pt x="4823" y="2395"/>
                  </a:cubicBezTo>
                  <a:cubicBezTo>
                    <a:pt x="3803" y="2395"/>
                    <a:pt x="1550" y="2134"/>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2279190" y="1661940"/>
              <a:ext cx="462746" cy="873401"/>
            </a:xfrm>
            <a:custGeom>
              <a:avLst/>
              <a:gdLst/>
              <a:ahLst/>
              <a:cxnLst/>
              <a:rect l="l" t="t" r="r" b="b"/>
              <a:pathLst>
                <a:path w="2816" h="5315" extrusionOk="0">
                  <a:moveTo>
                    <a:pt x="2647" y="0"/>
                  </a:moveTo>
                  <a:cubicBezTo>
                    <a:pt x="2620" y="19"/>
                    <a:pt x="1" y="2024"/>
                    <a:pt x="185" y="5314"/>
                  </a:cubicBezTo>
                  <a:lnTo>
                    <a:pt x="466" y="5299"/>
                  </a:lnTo>
                  <a:cubicBezTo>
                    <a:pt x="290" y="2160"/>
                    <a:pt x="2790" y="243"/>
                    <a:pt x="2816" y="224"/>
                  </a:cubicBezTo>
                  <a:lnTo>
                    <a:pt x="2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2262758" y="1838920"/>
              <a:ext cx="886054" cy="439576"/>
            </a:xfrm>
            <a:custGeom>
              <a:avLst/>
              <a:gdLst/>
              <a:ahLst/>
              <a:cxnLst/>
              <a:rect l="l" t="t" r="r" b="b"/>
              <a:pathLst>
                <a:path w="5392" h="2675" extrusionOk="0">
                  <a:moveTo>
                    <a:pt x="564" y="1"/>
                  </a:moveTo>
                  <a:cubicBezTo>
                    <a:pt x="221" y="1"/>
                    <a:pt x="9" y="29"/>
                    <a:pt x="1" y="30"/>
                  </a:cubicBezTo>
                  <a:lnTo>
                    <a:pt x="39" y="307"/>
                  </a:lnTo>
                  <a:cubicBezTo>
                    <a:pt x="47" y="306"/>
                    <a:pt x="247" y="280"/>
                    <a:pt x="570" y="280"/>
                  </a:cubicBezTo>
                  <a:cubicBezTo>
                    <a:pt x="1591" y="280"/>
                    <a:pt x="3842" y="541"/>
                    <a:pt x="5153" y="2674"/>
                  </a:cubicBezTo>
                  <a:lnTo>
                    <a:pt x="5391" y="2527"/>
                  </a:lnTo>
                  <a:cubicBezTo>
                    <a:pt x="4008" y="277"/>
                    <a:pt x="1641" y="1"/>
                    <a:pt x="5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2563311" y="1792087"/>
              <a:ext cx="462582" cy="873565"/>
            </a:xfrm>
            <a:custGeom>
              <a:avLst/>
              <a:gdLst/>
              <a:ahLst/>
              <a:cxnLst/>
              <a:rect l="l" t="t" r="r" b="b"/>
              <a:pathLst>
                <a:path w="2815" h="5316" extrusionOk="0">
                  <a:moveTo>
                    <a:pt x="2628" y="1"/>
                  </a:moveTo>
                  <a:lnTo>
                    <a:pt x="2350" y="16"/>
                  </a:lnTo>
                  <a:cubicBezTo>
                    <a:pt x="2525" y="3155"/>
                    <a:pt x="25" y="5073"/>
                    <a:pt x="0" y="5092"/>
                  </a:cubicBezTo>
                  <a:lnTo>
                    <a:pt x="168" y="5316"/>
                  </a:lnTo>
                  <a:cubicBezTo>
                    <a:pt x="194" y="5295"/>
                    <a:pt x="2815" y="3292"/>
                    <a:pt x="2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2428563" y="1711074"/>
              <a:ext cx="451079" cy="903308"/>
            </a:xfrm>
            <a:custGeom>
              <a:avLst/>
              <a:gdLst/>
              <a:ahLst/>
              <a:cxnLst/>
              <a:rect l="l" t="t" r="r" b="b"/>
              <a:pathLst>
                <a:path w="2745" h="5497" extrusionOk="0">
                  <a:moveTo>
                    <a:pt x="2491" y="1"/>
                  </a:moveTo>
                  <a:lnTo>
                    <a:pt x="0" y="5379"/>
                  </a:lnTo>
                  <a:lnTo>
                    <a:pt x="254" y="5496"/>
                  </a:lnTo>
                  <a:lnTo>
                    <a:pt x="2745" y="118"/>
                  </a:lnTo>
                  <a:lnTo>
                    <a:pt x="24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2201135" y="1935216"/>
              <a:ext cx="903144" cy="451243"/>
            </a:xfrm>
            <a:custGeom>
              <a:avLst/>
              <a:gdLst/>
              <a:ahLst/>
              <a:cxnLst/>
              <a:rect l="l" t="t" r="r" b="b"/>
              <a:pathLst>
                <a:path w="5496" h="2746" extrusionOk="0">
                  <a:moveTo>
                    <a:pt x="117" y="1"/>
                  </a:moveTo>
                  <a:lnTo>
                    <a:pt x="0" y="254"/>
                  </a:lnTo>
                  <a:lnTo>
                    <a:pt x="5378" y="2745"/>
                  </a:lnTo>
                  <a:lnTo>
                    <a:pt x="5496" y="2491"/>
                  </a:lnTo>
                  <a:lnTo>
                    <a:pt x="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2114042" y="580832"/>
              <a:ext cx="1885987" cy="847108"/>
            </a:xfrm>
            <a:custGeom>
              <a:avLst/>
              <a:gdLst/>
              <a:ahLst/>
              <a:cxnLst/>
              <a:rect l="l" t="t" r="r" b="b"/>
              <a:pathLst>
                <a:path w="11477" h="5155" extrusionOk="0">
                  <a:moveTo>
                    <a:pt x="0" y="1"/>
                  </a:moveTo>
                  <a:lnTo>
                    <a:pt x="11130" y="5155"/>
                  </a:lnTo>
                  <a:lnTo>
                    <a:pt x="11221" y="4935"/>
                  </a:lnTo>
                  <a:cubicBezTo>
                    <a:pt x="11476" y="4322"/>
                    <a:pt x="11153" y="3620"/>
                    <a:pt x="10522" y="3416"/>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42"/>
          <p:cNvSpPr/>
          <p:nvPr/>
        </p:nvSpPr>
        <p:spPr>
          <a:xfrm rot="552356" flipH="1">
            <a:off x="5741886" y="4285230"/>
            <a:ext cx="2508933" cy="909708"/>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rot="7472097">
            <a:off x="3322397" y="4309581"/>
            <a:ext cx="1579058" cy="861004"/>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1" name="Google Shape;2641;p42"/>
          <p:cNvGrpSpPr/>
          <p:nvPr/>
        </p:nvGrpSpPr>
        <p:grpSpPr>
          <a:xfrm>
            <a:off x="2973833" y="622699"/>
            <a:ext cx="262163" cy="531538"/>
            <a:chOff x="2322875" y="1049950"/>
            <a:chExt cx="1301705" cy="2640525"/>
          </a:xfrm>
        </p:grpSpPr>
        <p:sp>
          <p:nvSpPr>
            <p:cNvPr id="2642" name="Google Shape;2642;p42"/>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42"/>
          <p:cNvGrpSpPr/>
          <p:nvPr/>
        </p:nvGrpSpPr>
        <p:grpSpPr>
          <a:xfrm>
            <a:off x="2088633" y="4244374"/>
            <a:ext cx="262163" cy="531538"/>
            <a:chOff x="2322875" y="1049950"/>
            <a:chExt cx="1301705" cy="2640525"/>
          </a:xfrm>
        </p:grpSpPr>
        <p:sp>
          <p:nvSpPr>
            <p:cNvPr id="2646" name="Google Shape;2646;p42"/>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2"/>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2"/>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p66"/>
          <p:cNvSpPr txBox="1">
            <a:spLocks noGrp="1"/>
          </p:cNvSpPr>
          <p:nvPr>
            <p:ph type="title"/>
          </p:nvPr>
        </p:nvSpPr>
        <p:spPr>
          <a:xfrm>
            <a:off x="677207" y="335297"/>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Book Tour(Entering Proper Details)</a:t>
            </a:r>
            <a:endParaRPr sz="3200" dirty="0"/>
          </a:p>
        </p:txBody>
      </p:sp>
      <p:sp>
        <p:nvSpPr>
          <p:cNvPr id="3741" name="Google Shape;3741;p66"/>
          <p:cNvSpPr/>
          <p:nvPr/>
        </p:nvSpPr>
        <p:spPr>
          <a:xfrm>
            <a:off x="1294649" y="4829863"/>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5D46CC3-2F4F-69B2-A079-CEC667D6CFDB}"/>
              </a:ext>
            </a:extLst>
          </p:cNvPr>
          <p:cNvPicPr>
            <a:picLocks noChangeAspect="1"/>
          </p:cNvPicPr>
          <p:nvPr/>
        </p:nvPicPr>
        <p:blipFill>
          <a:blip r:embed="rId3"/>
          <a:stretch>
            <a:fillRect/>
          </a:stretch>
        </p:blipFill>
        <p:spPr>
          <a:xfrm>
            <a:off x="1092192" y="1189728"/>
            <a:ext cx="7200000" cy="3236465"/>
          </a:xfrm>
          <a:prstGeom prst="rect">
            <a:avLst/>
          </a:prstGeom>
        </p:spPr>
      </p:pic>
      <p:sp>
        <p:nvSpPr>
          <p:cNvPr id="3" name="Rectangle 2">
            <a:extLst>
              <a:ext uri="{FF2B5EF4-FFF2-40B4-BE49-F238E27FC236}">
                <a16:creationId xmlns:a16="http://schemas.microsoft.com/office/drawing/2014/main" id="{81F3D468-1D06-BD43-29F0-ABEDAF975F85}"/>
              </a:ext>
            </a:extLst>
          </p:cNvPr>
          <p:cNvSpPr/>
          <p:nvPr/>
        </p:nvSpPr>
        <p:spPr>
          <a:xfrm>
            <a:off x="6077712" y="2340864"/>
            <a:ext cx="2036064" cy="1834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4"/>
        <p:cNvGrpSpPr/>
        <p:nvPr/>
      </p:nvGrpSpPr>
      <p:grpSpPr>
        <a:xfrm>
          <a:off x="0" y="0"/>
          <a:ext cx="0" cy="0"/>
          <a:chOff x="0" y="0"/>
          <a:chExt cx="0" cy="0"/>
        </a:xfrm>
      </p:grpSpPr>
      <p:grpSp>
        <p:nvGrpSpPr>
          <p:cNvPr id="3837" name="Google Shape;3837;p69"/>
          <p:cNvGrpSpPr/>
          <p:nvPr/>
        </p:nvGrpSpPr>
        <p:grpSpPr>
          <a:xfrm>
            <a:off x="2005108" y="263612"/>
            <a:ext cx="262163" cy="531538"/>
            <a:chOff x="2322875" y="1049950"/>
            <a:chExt cx="1301705" cy="2640525"/>
          </a:xfrm>
        </p:grpSpPr>
        <p:sp>
          <p:nvSpPr>
            <p:cNvPr id="3838" name="Google Shape;3838;p6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9"/>
          <p:cNvGrpSpPr/>
          <p:nvPr/>
        </p:nvGrpSpPr>
        <p:grpSpPr>
          <a:xfrm>
            <a:off x="3544871" y="4315012"/>
            <a:ext cx="262163" cy="531538"/>
            <a:chOff x="2322875" y="1049950"/>
            <a:chExt cx="1301705" cy="2640525"/>
          </a:xfrm>
        </p:grpSpPr>
        <p:sp>
          <p:nvSpPr>
            <p:cNvPr id="3842" name="Google Shape;3842;p6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5" name="Google Shape;3845;p69"/>
          <p:cNvSpPr/>
          <p:nvPr/>
        </p:nvSpPr>
        <p:spPr>
          <a:xfrm>
            <a:off x="7143674" y="4226976"/>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99;p66">
            <a:extLst>
              <a:ext uri="{FF2B5EF4-FFF2-40B4-BE49-F238E27FC236}">
                <a16:creationId xmlns:a16="http://schemas.microsoft.com/office/drawing/2014/main" id="{BFF7C1F2-4A63-DCA6-5752-F047CBBEF7F2}"/>
              </a:ext>
            </a:extLst>
          </p:cNvPr>
          <p:cNvSpPr txBox="1">
            <a:spLocks noGrp="1"/>
          </p:cNvSpPr>
          <p:nvPr>
            <p:ph type="title"/>
          </p:nvPr>
        </p:nvSpPr>
        <p:spPr>
          <a:xfrm>
            <a:off x="800316" y="487890"/>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accent4">
                    <a:lumMod val="25000"/>
                  </a:schemeClr>
                </a:solidFill>
              </a:rPr>
              <a:t>Book Tour(Payment using Card)</a:t>
            </a:r>
            <a:endParaRPr sz="6600" dirty="0">
              <a:solidFill>
                <a:schemeClr val="accent4">
                  <a:lumMod val="25000"/>
                </a:schemeClr>
              </a:solidFill>
            </a:endParaRPr>
          </a:p>
        </p:txBody>
      </p:sp>
      <p:pic>
        <p:nvPicPr>
          <p:cNvPr id="12" name="Picture 11">
            <a:extLst>
              <a:ext uri="{FF2B5EF4-FFF2-40B4-BE49-F238E27FC236}">
                <a16:creationId xmlns:a16="http://schemas.microsoft.com/office/drawing/2014/main" id="{940B7AAD-6F60-5A10-A2E2-27D9D1203B50}"/>
              </a:ext>
            </a:extLst>
          </p:cNvPr>
          <p:cNvPicPr>
            <a:picLocks noChangeAspect="1"/>
          </p:cNvPicPr>
          <p:nvPr/>
        </p:nvPicPr>
        <p:blipFill>
          <a:blip r:embed="rId3"/>
          <a:stretch>
            <a:fillRect/>
          </a:stretch>
        </p:blipFill>
        <p:spPr>
          <a:xfrm>
            <a:off x="1046316" y="1242482"/>
            <a:ext cx="7200000" cy="31370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6"/>
        <p:cNvGrpSpPr/>
        <p:nvPr/>
      </p:nvGrpSpPr>
      <p:grpSpPr>
        <a:xfrm>
          <a:off x="0" y="0"/>
          <a:ext cx="0" cy="0"/>
          <a:chOff x="0" y="0"/>
          <a:chExt cx="0" cy="0"/>
        </a:xfrm>
      </p:grpSpPr>
      <p:sp>
        <p:nvSpPr>
          <p:cNvPr id="3997" name="Google Shape;3997;p73"/>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Book Tour(OTP)</a:t>
            </a:r>
            <a:endParaRPr dirty="0"/>
          </a:p>
        </p:txBody>
      </p:sp>
      <p:pic>
        <p:nvPicPr>
          <p:cNvPr id="3" name="Picture 2">
            <a:extLst>
              <a:ext uri="{FF2B5EF4-FFF2-40B4-BE49-F238E27FC236}">
                <a16:creationId xmlns:a16="http://schemas.microsoft.com/office/drawing/2014/main" id="{0FFE8120-E023-8767-F3DB-6AC88FD09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808" y="1360416"/>
            <a:ext cx="7200000" cy="31068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sp>
        <p:nvSpPr>
          <p:cNvPr id="3894" name="Google Shape;3894;p71"/>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Book Tour(Booking Confirmation Email)</a:t>
            </a:r>
            <a:endParaRPr sz="2800" dirty="0"/>
          </a:p>
        </p:txBody>
      </p:sp>
      <p:pic>
        <p:nvPicPr>
          <p:cNvPr id="2" name="Picture 1">
            <a:extLst>
              <a:ext uri="{FF2B5EF4-FFF2-40B4-BE49-F238E27FC236}">
                <a16:creationId xmlns:a16="http://schemas.microsoft.com/office/drawing/2014/main" id="{8FD6B5FC-5E3C-1D60-98DA-C1CE1AB83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712" y="1293360"/>
            <a:ext cx="7200000" cy="3195653"/>
          </a:xfrm>
          <a:prstGeom prst="rect">
            <a:avLst/>
          </a:prstGeom>
        </p:spPr>
      </p:pic>
      <p:sp>
        <p:nvSpPr>
          <p:cNvPr id="3" name="Rectangle 2">
            <a:extLst>
              <a:ext uri="{FF2B5EF4-FFF2-40B4-BE49-F238E27FC236}">
                <a16:creationId xmlns:a16="http://schemas.microsoft.com/office/drawing/2014/main" id="{F2D916D3-9A40-1D39-E47E-680EEBCE8681}"/>
              </a:ext>
            </a:extLst>
          </p:cNvPr>
          <p:cNvSpPr/>
          <p:nvPr/>
        </p:nvSpPr>
        <p:spPr>
          <a:xfrm>
            <a:off x="4017264" y="3553968"/>
            <a:ext cx="731520" cy="5364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72"/>
          <p:cNvSpPr txBox="1">
            <a:spLocks noGrp="1"/>
          </p:cNvSpPr>
          <p:nvPr>
            <p:ph type="title"/>
          </p:nvPr>
        </p:nvSpPr>
        <p:spPr>
          <a:xfrm>
            <a:off x="726000" y="359681"/>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Book Tour(Try Overlapping Booking)</a:t>
            </a:r>
            <a:endParaRPr sz="3200" dirty="0"/>
          </a:p>
        </p:txBody>
      </p:sp>
      <p:sp>
        <p:nvSpPr>
          <p:cNvPr id="3935" name="Google Shape;3935;p72"/>
          <p:cNvSpPr txBox="1"/>
          <p:nvPr/>
        </p:nvSpPr>
        <p:spPr>
          <a:xfrm>
            <a:off x="736075" y="1174850"/>
            <a:ext cx="4132200" cy="45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chemeClr val="dk1"/>
              </a:solidFill>
              <a:latin typeface="Work Sans"/>
              <a:ea typeface="Work Sans"/>
              <a:cs typeface="Work Sans"/>
              <a:sym typeface="Work Sans"/>
            </a:endParaRPr>
          </a:p>
        </p:txBody>
      </p:sp>
      <p:pic>
        <p:nvPicPr>
          <p:cNvPr id="2" name="Picture 1">
            <a:extLst>
              <a:ext uri="{FF2B5EF4-FFF2-40B4-BE49-F238E27FC236}">
                <a16:creationId xmlns:a16="http://schemas.microsoft.com/office/drawing/2014/main" id="{3340266C-5E41-23F1-18BB-99BA418AD290}"/>
              </a:ext>
            </a:extLst>
          </p:cNvPr>
          <p:cNvPicPr>
            <a:picLocks noChangeAspect="1"/>
          </p:cNvPicPr>
          <p:nvPr/>
        </p:nvPicPr>
        <p:blipFill>
          <a:blip r:embed="rId3"/>
          <a:stretch>
            <a:fillRect/>
          </a:stretch>
        </p:blipFill>
        <p:spPr>
          <a:xfrm>
            <a:off x="1080000" y="1080000"/>
            <a:ext cx="7200000" cy="3247206"/>
          </a:xfrm>
          <a:prstGeom prst="rect">
            <a:avLst/>
          </a:prstGeom>
        </p:spPr>
      </p:pic>
      <p:sp>
        <p:nvSpPr>
          <p:cNvPr id="3" name="Rectangle 2">
            <a:extLst>
              <a:ext uri="{FF2B5EF4-FFF2-40B4-BE49-F238E27FC236}">
                <a16:creationId xmlns:a16="http://schemas.microsoft.com/office/drawing/2014/main" id="{DFA1F4CE-2A62-7E90-0F15-7ED55C69364B}"/>
              </a:ext>
            </a:extLst>
          </p:cNvPr>
          <p:cNvSpPr/>
          <p:nvPr/>
        </p:nvSpPr>
        <p:spPr>
          <a:xfrm>
            <a:off x="6144768" y="3810000"/>
            <a:ext cx="633984" cy="2072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6"/>
        <p:cNvGrpSpPr/>
        <p:nvPr/>
      </p:nvGrpSpPr>
      <p:grpSpPr>
        <a:xfrm>
          <a:off x="0" y="0"/>
          <a:ext cx="0" cy="0"/>
          <a:chOff x="0" y="0"/>
          <a:chExt cx="0" cy="0"/>
        </a:xfrm>
      </p:grpSpPr>
      <p:sp>
        <p:nvSpPr>
          <p:cNvPr id="3997" name="Google Shape;3997;p73"/>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Review Tour(Try Reviewing Tour)</a:t>
            </a:r>
            <a:endParaRPr dirty="0"/>
          </a:p>
        </p:txBody>
      </p:sp>
      <p:pic>
        <p:nvPicPr>
          <p:cNvPr id="2" name="Picture 1">
            <a:extLst>
              <a:ext uri="{FF2B5EF4-FFF2-40B4-BE49-F238E27FC236}">
                <a16:creationId xmlns:a16="http://schemas.microsoft.com/office/drawing/2014/main" id="{00F338F1-BB15-B4ED-DC32-B76848F14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171440"/>
            <a:ext cx="7200000" cy="3276064"/>
          </a:xfrm>
          <a:prstGeom prst="rect">
            <a:avLst/>
          </a:prstGeom>
        </p:spPr>
      </p:pic>
    </p:spTree>
    <p:extLst>
      <p:ext uri="{BB962C8B-B14F-4D97-AF65-F5344CB8AC3E}">
        <p14:creationId xmlns:p14="http://schemas.microsoft.com/office/powerpoint/2010/main" val="341364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0"/>
        <p:cNvGrpSpPr/>
        <p:nvPr/>
      </p:nvGrpSpPr>
      <p:grpSpPr>
        <a:xfrm>
          <a:off x="0" y="0"/>
          <a:ext cx="0" cy="0"/>
          <a:chOff x="0" y="0"/>
          <a:chExt cx="0" cy="0"/>
        </a:xfrm>
      </p:grpSpPr>
      <p:sp>
        <p:nvSpPr>
          <p:cNvPr id="4151" name="Google Shape;4151;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View Prev. Bookings</a:t>
            </a:r>
            <a:endParaRPr dirty="0"/>
          </a:p>
        </p:txBody>
      </p:sp>
      <p:pic>
        <p:nvPicPr>
          <p:cNvPr id="14" name="Picture 13">
            <a:extLst>
              <a:ext uri="{FF2B5EF4-FFF2-40B4-BE49-F238E27FC236}">
                <a16:creationId xmlns:a16="http://schemas.microsoft.com/office/drawing/2014/main" id="{1687D986-C977-D272-BB4C-7579CCD2E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80" y="1353838"/>
            <a:ext cx="6713220" cy="1330391"/>
          </a:xfrm>
          <a:prstGeom prst="rect">
            <a:avLst/>
          </a:prstGeom>
          <a:ln w="28575">
            <a:solidFill>
              <a:schemeClr val="tx1"/>
            </a:solidFill>
          </a:ln>
        </p:spPr>
      </p:pic>
      <p:pic>
        <p:nvPicPr>
          <p:cNvPr id="15" name="Picture 14">
            <a:extLst>
              <a:ext uri="{FF2B5EF4-FFF2-40B4-BE49-F238E27FC236}">
                <a16:creationId xmlns:a16="http://schemas.microsoft.com/office/drawing/2014/main" id="{629DDB74-0423-9596-79EE-D44650BE5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180" y="3020343"/>
            <a:ext cx="6734653" cy="1369353"/>
          </a:xfrm>
          <a:prstGeom prst="rect">
            <a:avLst/>
          </a:prstGeom>
          <a:ln w="28575">
            <a:solidFill>
              <a:schemeClr val="tx1"/>
            </a:solidFill>
          </a:ln>
        </p:spPr>
      </p:pic>
      <p:sp>
        <p:nvSpPr>
          <p:cNvPr id="16" name="Rectangle 15">
            <a:extLst>
              <a:ext uri="{FF2B5EF4-FFF2-40B4-BE49-F238E27FC236}">
                <a16:creationId xmlns:a16="http://schemas.microsoft.com/office/drawing/2014/main" id="{C9279202-480D-5A7E-8D6C-850EC159783E}"/>
              </a:ext>
            </a:extLst>
          </p:cNvPr>
          <p:cNvSpPr/>
          <p:nvPr/>
        </p:nvSpPr>
        <p:spPr>
          <a:xfrm>
            <a:off x="7229856" y="2110964"/>
            <a:ext cx="658368" cy="2603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50" name="Google Shape;4250;p77"/>
          <p:cNvSpPr txBox="1">
            <a:spLocks noGrp="1"/>
          </p:cNvSpPr>
          <p:nvPr>
            <p:ph type="title"/>
          </p:nvPr>
        </p:nvSpPr>
        <p:spPr>
          <a:xfrm>
            <a:off x="726000" y="35358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Cancel Booking(Email)</a:t>
            </a:r>
            <a:endParaRPr dirty="0"/>
          </a:p>
        </p:txBody>
      </p:sp>
      <p:pic>
        <p:nvPicPr>
          <p:cNvPr id="4" name="Picture 3">
            <a:extLst>
              <a:ext uri="{FF2B5EF4-FFF2-40B4-BE49-F238E27FC236}">
                <a16:creationId xmlns:a16="http://schemas.microsoft.com/office/drawing/2014/main" id="{78DDB518-9FA4-5026-D2C6-A6DA58803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808" y="1244592"/>
            <a:ext cx="7200000" cy="317558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45"/>
          <p:cNvSpPr txBox="1">
            <a:spLocks noGrp="1"/>
          </p:cNvSpPr>
          <p:nvPr>
            <p:ph type="title"/>
          </p:nvPr>
        </p:nvSpPr>
        <p:spPr>
          <a:xfrm>
            <a:off x="726000" y="371873"/>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Admin User Functionalities</a:t>
            </a:r>
            <a:endParaRPr dirty="0"/>
          </a:p>
        </p:txBody>
      </p:sp>
      <p:sp>
        <p:nvSpPr>
          <p:cNvPr id="2754" name="Google Shape;2754;p45"/>
          <p:cNvSpPr txBox="1"/>
          <p:nvPr/>
        </p:nvSpPr>
        <p:spPr>
          <a:xfrm>
            <a:off x="1042223" y="1159876"/>
            <a:ext cx="6269557" cy="2823747"/>
          </a:xfrm>
          <a:prstGeom prst="rect">
            <a:avLst/>
          </a:prstGeom>
          <a:noFill/>
          <a:ln>
            <a:noFill/>
          </a:ln>
        </p:spPr>
        <p:txBody>
          <a:bodyPr spcFirstLastPara="1" wrap="square" lIns="91425" tIns="91425" rIns="91425" bIns="91425" anchor="t" anchorCtr="0">
            <a:noAutofit/>
          </a:bodyPr>
          <a:lstStyle/>
          <a:p>
            <a:pPr marL="342900" indent="-342900">
              <a:buFont typeface="Arial" panose="020B0604020202020204" pitchFamily="34" charset="0"/>
              <a:buChar char="•"/>
            </a:pPr>
            <a:r>
              <a:rPr lang="en-IN" sz="2400" b="1" dirty="0">
                <a:solidFill>
                  <a:schemeClr val="accent4">
                    <a:lumMod val="25000"/>
                  </a:schemeClr>
                </a:solidFill>
              </a:rPr>
              <a:t>Add Tour</a:t>
            </a:r>
          </a:p>
          <a:p>
            <a:pPr marL="342900" indent="-342900">
              <a:buFont typeface="Arial" panose="020B0604020202020204" pitchFamily="34" charset="0"/>
              <a:buChar char="•"/>
            </a:pPr>
            <a:r>
              <a:rPr lang="en-IN" sz="2400" b="1" dirty="0">
                <a:solidFill>
                  <a:schemeClr val="accent4">
                    <a:lumMod val="25000"/>
                  </a:schemeClr>
                </a:solidFill>
              </a:rPr>
              <a:t>Update Tour</a:t>
            </a:r>
          </a:p>
          <a:p>
            <a:pPr marL="342900" indent="-342900">
              <a:buFont typeface="Arial" panose="020B0604020202020204" pitchFamily="34" charset="0"/>
              <a:buChar char="•"/>
            </a:pPr>
            <a:r>
              <a:rPr lang="en-IN" sz="2400" b="1" dirty="0">
                <a:solidFill>
                  <a:schemeClr val="accent4">
                    <a:lumMod val="25000"/>
                  </a:schemeClr>
                </a:solidFill>
              </a:rPr>
              <a:t>Delete Tour</a:t>
            </a:r>
          </a:p>
          <a:p>
            <a:pPr marL="342900" indent="-342900">
              <a:buFont typeface="Arial" panose="020B0604020202020204" pitchFamily="34" charset="0"/>
              <a:buChar char="•"/>
            </a:pPr>
            <a:r>
              <a:rPr lang="en-IN" sz="2400" b="1" dirty="0">
                <a:solidFill>
                  <a:schemeClr val="accent4">
                    <a:lumMod val="25000"/>
                  </a:schemeClr>
                </a:solidFill>
              </a:rPr>
              <a:t>Pause/</a:t>
            </a:r>
            <a:r>
              <a:rPr lang="en-IN" sz="2400" b="1" dirty="0" err="1">
                <a:solidFill>
                  <a:schemeClr val="accent4">
                    <a:lumMod val="25000"/>
                  </a:schemeClr>
                </a:solidFill>
              </a:rPr>
              <a:t>Unpause</a:t>
            </a:r>
            <a:r>
              <a:rPr lang="en-IN" sz="2400" b="1" dirty="0">
                <a:solidFill>
                  <a:schemeClr val="accent4">
                    <a:lumMod val="25000"/>
                  </a:schemeClr>
                </a:solidFill>
              </a:rPr>
              <a:t> Tour</a:t>
            </a:r>
          </a:p>
          <a:p>
            <a:pPr marL="342900" indent="-342900">
              <a:buFont typeface="Arial" panose="020B0604020202020204" pitchFamily="34" charset="0"/>
              <a:buChar char="•"/>
            </a:pPr>
            <a:r>
              <a:rPr lang="en-IN" sz="2400" b="1" dirty="0">
                <a:solidFill>
                  <a:schemeClr val="accent4">
                    <a:lumMod val="25000"/>
                  </a:schemeClr>
                </a:solidFill>
              </a:rPr>
              <a:t>User Management</a:t>
            </a:r>
          </a:p>
          <a:p>
            <a:pPr marL="342900" indent="-342900">
              <a:buFont typeface="Arial" panose="020B0604020202020204" pitchFamily="34" charset="0"/>
              <a:buChar char="•"/>
            </a:pPr>
            <a:r>
              <a:rPr lang="en-IN" sz="2400" b="1" dirty="0">
                <a:solidFill>
                  <a:schemeClr val="accent4">
                    <a:lumMod val="25000"/>
                  </a:schemeClr>
                </a:solidFill>
              </a:rPr>
              <a:t>Booking Management</a:t>
            </a:r>
            <a:endParaRPr lang="en-US" sz="1200" b="1" dirty="0">
              <a:solidFill>
                <a:schemeClr val="accent4">
                  <a:lumMod val="25000"/>
                </a:schemeClr>
              </a:solidFill>
              <a:latin typeface="Inter"/>
              <a:ea typeface="Inter"/>
              <a:cs typeface="Inter"/>
              <a:sym typeface="Inter"/>
            </a:endParaRPr>
          </a:p>
        </p:txBody>
      </p:sp>
    </p:spTree>
    <p:extLst>
      <p:ext uri="{BB962C8B-B14F-4D97-AF65-F5344CB8AC3E}">
        <p14:creationId xmlns:p14="http://schemas.microsoft.com/office/powerpoint/2010/main" val="711991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3"/>
          <p:cNvSpPr txBox="1">
            <a:spLocks noGrp="1"/>
          </p:cNvSpPr>
          <p:nvPr>
            <p:ph type="title"/>
          </p:nvPr>
        </p:nvSpPr>
        <p:spPr>
          <a:xfrm>
            <a:off x="725975" y="266387"/>
            <a:ext cx="80611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Add Tour</a:t>
            </a:r>
            <a:endParaRPr dirty="0"/>
          </a:p>
        </p:txBody>
      </p:sp>
      <p:sp>
        <p:nvSpPr>
          <p:cNvPr id="3061" name="Google Shape;3061;p53"/>
          <p:cNvSpPr txBox="1"/>
          <p:nvPr/>
        </p:nvSpPr>
        <p:spPr>
          <a:xfrm>
            <a:off x="4571998" y="1231450"/>
            <a:ext cx="2175300" cy="438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chemeClr val="dk1"/>
              </a:solidFill>
              <a:latin typeface="Work Sans"/>
              <a:ea typeface="Work Sans"/>
              <a:cs typeface="Work Sans"/>
              <a:sym typeface="Work Sans"/>
            </a:endParaRPr>
          </a:p>
        </p:txBody>
      </p:sp>
      <p:pic>
        <p:nvPicPr>
          <p:cNvPr id="3" name="Picture 2">
            <a:extLst>
              <a:ext uri="{FF2B5EF4-FFF2-40B4-BE49-F238E27FC236}">
                <a16:creationId xmlns:a16="http://schemas.microsoft.com/office/drawing/2014/main" id="{E71A05E6-BB9C-1316-0A18-E34BB8C70687}"/>
              </a:ext>
            </a:extLst>
          </p:cNvPr>
          <p:cNvPicPr>
            <a:picLocks noChangeAspect="1"/>
          </p:cNvPicPr>
          <p:nvPr/>
        </p:nvPicPr>
        <p:blipFill>
          <a:blip r:embed="rId3"/>
          <a:stretch>
            <a:fillRect/>
          </a:stretch>
        </p:blipFill>
        <p:spPr>
          <a:xfrm>
            <a:off x="1080000" y="1080000"/>
            <a:ext cx="7200000" cy="3257264"/>
          </a:xfrm>
          <a:prstGeom prst="rect">
            <a:avLst/>
          </a:prstGeom>
        </p:spPr>
      </p:pic>
      <p:sp>
        <p:nvSpPr>
          <p:cNvPr id="4" name="Rectangle 3">
            <a:extLst>
              <a:ext uri="{FF2B5EF4-FFF2-40B4-BE49-F238E27FC236}">
                <a16:creationId xmlns:a16="http://schemas.microsoft.com/office/drawing/2014/main" id="{BDF0F84E-417B-E2D5-9F1D-FA3AB4154CBE}"/>
              </a:ext>
            </a:extLst>
          </p:cNvPr>
          <p:cNvSpPr/>
          <p:nvPr/>
        </p:nvSpPr>
        <p:spPr>
          <a:xfrm>
            <a:off x="1080000" y="4017264"/>
            <a:ext cx="602496" cy="2316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381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82" name="Google Shape;2582;p40"/>
          <p:cNvSpPr txBox="1">
            <a:spLocks noGrp="1"/>
          </p:cNvSpPr>
          <p:nvPr>
            <p:ph type="body" idx="1"/>
          </p:nvPr>
        </p:nvSpPr>
        <p:spPr>
          <a:xfrm>
            <a:off x="828241" y="384661"/>
            <a:ext cx="7704000" cy="745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b="1" dirty="0">
                <a:latin typeface="Work Sans" pitchFamily="2" charset="0"/>
              </a:rPr>
              <a:t>Tables of Content</a:t>
            </a:r>
            <a:endParaRPr sz="1100" b="1" dirty="0">
              <a:latin typeface="Work Sans" pitchFamily="2" charset="0"/>
            </a:endParaRPr>
          </a:p>
        </p:txBody>
      </p:sp>
      <p:sp>
        <p:nvSpPr>
          <p:cNvPr id="2" name="Google Shape;2582;p40">
            <a:extLst>
              <a:ext uri="{FF2B5EF4-FFF2-40B4-BE49-F238E27FC236}">
                <a16:creationId xmlns:a16="http://schemas.microsoft.com/office/drawing/2014/main" id="{F17E8800-46CE-ABA1-D424-85249F17A466}"/>
              </a:ext>
            </a:extLst>
          </p:cNvPr>
          <p:cNvSpPr txBox="1">
            <a:spLocks/>
          </p:cNvSpPr>
          <p:nvPr/>
        </p:nvSpPr>
        <p:spPr>
          <a:xfrm>
            <a:off x="828241" y="1323278"/>
            <a:ext cx="7704000" cy="291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rgbClr val="42FFB7"/>
              </a:buClr>
              <a:buSzPts val="800"/>
              <a:buFont typeface="Nunito Light"/>
              <a:buChar char="●"/>
              <a:defRPr sz="1400" b="0" i="0" u="none" strike="noStrike" cap="none">
                <a:solidFill>
                  <a:schemeClr val="dk1"/>
                </a:solidFill>
                <a:latin typeface="Inter"/>
                <a:ea typeface="Inter"/>
                <a:cs typeface="Inter"/>
                <a:sym typeface="Inter"/>
              </a:defRPr>
            </a:lvl1pPr>
            <a:lvl2pPr marL="914400" marR="0" lvl="1"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2pPr>
            <a:lvl3pPr marL="1371600" marR="0" lvl="2"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3pPr>
            <a:lvl4pPr marL="1828800" marR="0" lvl="3"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4pPr>
            <a:lvl5pPr marL="2286000" marR="0" lvl="4"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5pPr>
            <a:lvl6pPr marL="2743200" marR="0" lvl="5"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6pPr>
            <a:lvl7pPr marL="3200400" marR="0" lvl="6"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7pPr>
            <a:lvl8pPr marL="3657600" marR="0" lvl="7"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8pPr>
            <a:lvl9pPr marL="4114800" marR="0" lvl="8"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9pPr>
          </a:lstStyle>
          <a:p>
            <a:pPr marL="0" indent="0">
              <a:buFont typeface="Nunito Light"/>
              <a:buNone/>
            </a:pPr>
            <a:endParaRPr lang="en-IN" sz="1100" b="1" dirty="0">
              <a:latin typeface="Work Sans" pitchFamily="2" charset="0"/>
            </a:endParaRPr>
          </a:p>
        </p:txBody>
      </p:sp>
      <p:graphicFrame>
        <p:nvGraphicFramePr>
          <p:cNvPr id="3" name="Table 2">
            <a:extLst>
              <a:ext uri="{FF2B5EF4-FFF2-40B4-BE49-F238E27FC236}">
                <a16:creationId xmlns:a16="http://schemas.microsoft.com/office/drawing/2014/main" id="{C507774E-AD08-E4C9-09CC-6780D22AD138}"/>
              </a:ext>
            </a:extLst>
          </p:cNvPr>
          <p:cNvGraphicFramePr>
            <a:graphicFrameLocks noGrp="1"/>
          </p:cNvGraphicFramePr>
          <p:nvPr>
            <p:extLst>
              <p:ext uri="{D42A27DB-BD31-4B8C-83A1-F6EECF244321}">
                <p14:modId xmlns:p14="http://schemas.microsoft.com/office/powerpoint/2010/main" val="107877644"/>
              </p:ext>
            </p:extLst>
          </p:nvPr>
        </p:nvGraphicFramePr>
        <p:xfrm>
          <a:off x="1152293" y="1138267"/>
          <a:ext cx="6534614" cy="2966720"/>
        </p:xfrm>
        <a:graphic>
          <a:graphicData uri="http://schemas.openxmlformats.org/drawingml/2006/table">
            <a:tbl>
              <a:tblPr firstRow="1" bandRow="1">
                <a:tableStyleId>{CBF2AD69-264A-4FCF-A8E4-E4618D669613}</a:tableStyleId>
              </a:tblPr>
              <a:tblGrid>
                <a:gridCol w="2520175">
                  <a:extLst>
                    <a:ext uri="{9D8B030D-6E8A-4147-A177-3AD203B41FA5}">
                      <a16:colId xmlns:a16="http://schemas.microsoft.com/office/drawing/2014/main" val="381094639"/>
                    </a:ext>
                  </a:extLst>
                </a:gridCol>
                <a:gridCol w="4014439">
                  <a:extLst>
                    <a:ext uri="{9D8B030D-6E8A-4147-A177-3AD203B41FA5}">
                      <a16:colId xmlns:a16="http://schemas.microsoft.com/office/drawing/2014/main" val="4191017014"/>
                    </a:ext>
                  </a:extLst>
                </a:gridCol>
              </a:tblGrid>
              <a:tr h="370840">
                <a:tc>
                  <a:txBody>
                    <a:bodyPr/>
                    <a:lstStyle/>
                    <a:p>
                      <a:r>
                        <a:rPr lang="en-US" sz="1600" b="1" dirty="0"/>
                        <a:t>Table</a:t>
                      </a:r>
                      <a:endParaRPr lang="en-IN" sz="1600" b="1" dirty="0"/>
                    </a:p>
                  </a:txBody>
                  <a:tcPr/>
                </a:tc>
                <a:tc>
                  <a:txBody>
                    <a:bodyPr/>
                    <a:lstStyle/>
                    <a:p>
                      <a:r>
                        <a:rPr lang="en-US" sz="1600" b="1" dirty="0"/>
                        <a:t>Summary</a:t>
                      </a:r>
                      <a:endParaRPr lang="en-IN" sz="1600" b="1" dirty="0"/>
                    </a:p>
                  </a:txBody>
                  <a:tcPr/>
                </a:tc>
                <a:extLst>
                  <a:ext uri="{0D108BD9-81ED-4DB2-BD59-A6C34878D82A}">
                    <a16:rowId xmlns:a16="http://schemas.microsoft.com/office/drawing/2014/main" val="3825671326"/>
                  </a:ext>
                </a:extLst>
              </a:tr>
              <a:tr h="370840">
                <a:tc>
                  <a:txBody>
                    <a:bodyPr/>
                    <a:lstStyle/>
                    <a:p>
                      <a:r>
                        <a:rPr lang="en-US" b="1" dirty="0">
                          <a:solidFill>
                            <a:schemeClr val="accent4">
                              <a:lumMod val="25000"/>
                            </a:schemeClr>
                          </a:solidFill>
                        </a:rPr>
                        <a:t>Introduction To Travello</a:t>
                      </a:r>
                      <a:endParaRPr lang="en-IN" b="1" dirty="0">
                        <a:solidFill>
                          <a:schemeClr val="accent4">
                            <a:lumMod val="25000"/>
                          </a:schemeClr>
                        </a:solidFill>
                      </a:endParaRPr>
                    </a:p>
                  </a:txBody>
                  <a:tcPr/>
                </a:tc>
                <a:tc>
                  <a:txBody>
                    <a:bodyPr/>
                    <a:lstStyle/>
                    <a:p>
                      <a:r>
                        <a:rPr lang="en-US" dirty="0">
                          <a:solidFill>
                            <a:schemeClr val="accent4">
                              <a:lumMod val="50000"/>
                            </a:schemeClr>
                          </a:solidFill>
                        </a:rPr>
                        <a:t>Objectives and Technology Used</a:t>
                      </a:r>
                      <a:endParaRPr lang="en-IN" dirty="0">
                        <a:solidFill>
                          <a:schemeClr val="accent4">
                            <a:lumMod val="50000"/>
                          </a:schemeClr>
                        </a:solidFill>
                      </a:endParaRPr>
                    </a:p>
                  </a:txBody>
                  <a:tcPr/>
                </a:tc>
                <a:extLst>
                  <a:ext uri="{0D108BD9-81ED-4DB2-BD59-A6C34878D82A}">
                    <a16:rowId xmlns:a16="http://schemas.microsoft.com/office/drawing/2014/main" val="1171597281"/>
                  </a:ext>
                </a:extLst>
              </a:tr>
              <a:tr h="370840">
                <a:tc>
                  <a:txBody>
                    <a:bodyPr/>
                    <a:lstStyle/>
                    <a:p>
                      <a:r>
                        <a:rPr lang="en-US" b="1" dirty="0">
                          <a:solidFill>
                            <a:schemeClr val="accent4">
                              <a:lumMod val="25000"/>
                            </a:schemeClr>
                          </a:solidFill>
                        </a:rPr>
                        <a:t>Framework Features</a:t>
                      </a:r>
                      <a:endParaRPr lang="en-IN" b="1" dirty="0">
                        <a:solidFill>
                          <a:schemeClr val="accent4">
                            <a:lumMod val="25000"/>
                          </a:schemeClr>
                        </a:solidFill>
                      </a:endParaRPr>
                    </a:p>
                  </a:txBody>
                  <a:tcPr/>
                </a:tc>
                <a:tc>
                  <a:txBody>
                    <a:bodyPr/>
                    <a:lstStyle/>
                    <a:p>
                      <a:r>
                        <a:rPr lang="en-US" dirty="0">
                          <a:solidFill>
                            <a:schemeClr val="accent4">
                              <a:lumMod val="50000"/>
                            </a:schemeClr>
                          </a:solidFill>
                        </a:rPr>
                        <a:t>Functionalities of Frameworks implemented.</a:t>
                      </a:r>
                      <a:endParaRPr lang="en-IN" dirty="0">
                        <a:solidFill>
                          <a:schemeClr val="accent4">
                            <a:lumMod val="50000"/>
                          </a:schemeClr>
                        </a:solidFill>
                      </a:endParaRPr>
                    </a:p>
                  </a:txBody>
                  <a:tcPr/>
                </a:tc>
                <a:extLst>
                  <a:ext uri="{0D108BD9-81ED-4DB2-BD59-A6C34878D82A}">
                    <a16:rowId xmlns:a16="http://schemas.microsoft.com/office/drawing/2014/main" val="2748127079"/>
                  </a:ext>
                </a:extLst>
              </a:tr>
              <a:tr h="370840">
                <a:tc>
                  <a:txBody>
                    <a:bodyPr/>
                    <a:lstStyle/>
                    <a:p>
                      <a:r>
                        <a:rPr lang="en-US" b="1" dirty="0">
                          <a:solidFill>
                            <a:schemeClr val="accent4">
                              <a:lumMod val="25000"/>
                            </a:schemeClr>
                          </a:solidFill>
                        </a:rPr>
                        <a:t>Naive User Functionalities</a:t>
                      </a:r>
                      <a:endParaRPr lang="en-IN" b="1" dirty="0">
                        <a:solidFill>
                          <a:schemeClr val="accent4">
                            <a:lumMod val="25000"/>
                          </a:schemeClr>
                        </a:solidFill>
                      </a:endParaRPr>
                    </a:p>
                  </a:txBody>
                  <a:tcPr/>
                </a:tc>
                <a:tc>
                  <a:txBody>
                    <a:bodyPr/>
                    <a:lstStyle/>
                    <a:p>
                      <a:r>
                        <a:rPr lang="en-US" dirty="0">
                          <a:solidFill>
                            <a:schemeClr val="accent4">
                              <a:lumMod val="50000"/>
                            </a:schemeClr>
                          </a:solidFill>
                        </a:rPr>
                        <a:t>Working of normal user ‘s features.</a:t>
                      </a:r>
                      <a:endParaRPr lang="en-IN" dirty="0">
                        <a:solidFill>
                          <a:schemeClr val="accent4">
                            <a:lumMod val="50000"/>
                          </a:schemeClr>
                        </a:solidFill>
                      </a:endParaRPr>
                    </a:p>
                  </a:txBody>
                  <a:tcPr/>
                </a:tc>
                <a:extLst>
                  <a:ext uri="{0D108BD9-81ED-4DB2-BD59-A6C34878D82A}">
                    <a16:rowId xmlns:a16="http://schemas.microsoft.com/office/drawing/2014/main" val="2023919557"/>
                  </a:ext>
                </a:extLst>
              </a:tr>
              <a:tr h="370840">
                <a:tc>
                  <a:txBody>
                    <a:bodyPr/>
                    <a:lstStyle/>
                    <a:p>
                      <a:r>
                        <a:rPr lang="en-US" b="1" dirty="0">
                          <a:solidFill>
                            <a:schemeClr val="accent4">
                              <a:lumMod val="25000"/>
                            </a:schemeClr>
                          </a:solidFill>
                        </a:rPr>
                        <a:t>Admin User Functionalities</a:t>
                      </a:r>
                      <a:endParaRPr lang="en-IN" b="1" dirty="0">
                        <a:solidFill>
                          <a:schemeClr val="accent4">
                            <a:lumMod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4">
                              <a:lumMod val="50000"/>
                            </a:schemeClr>
                          </a:solidFill>
                        </a:rPr>
                        <a:t>Working of Admin user ‘s features.</a:t>
                      </a:r>
                      <a:endParaRPr lang="en-IN" dirty="0">
                        <a:solidFill>
                          <a:schemeClr val="accent4">
                            <a:lumMod val="50000"/>
                          </a:schemeClr>
                        </a:solidFill>
                      </a:endParaRPr>
                    </a:p>
                  </a:txBody>
                  <a:tcPr/>
                </a:tc>
                <a:extLst>
                  <a:ext uri="{0D108BD9-81ED-4DB2-BD59-A6C34878D82A}">
                    <a16:rowId xmlns:a16="http://schemas.microsoft.com/office/drawing/2014/main" val="3980075706"/>
                  </a:ext>
                </a:extLst>
              </a:tr>
              <a:tr h="370840">
                <a:tc>
                  <a:txBody>
                    <a:bodyPr/>
                    <a:lstStyle/>
                    <a:p>
                      <a:r>
                        <a:rPr lang="en-US" b="1" dirty="0">
                          <a:solidFill>
                            <a:schemeClr val="accent4">
                              <a:lumMod val="25000"/>
                            </a:schemeClr>
                          </a:solidFill>
                        </a:rPr>
                        <a:t>Future Enhancement</a:t>
                      </a:r>
                      <a:endParaRPr lang="en-IN" b="1" dirty="0">
                        <a:solidFill>
                          <a:schemeClr val="accent4">
                            <a:lumMod val="25000"/>
                          </a:schemeClr>
                        </a:solidFill>
                      </a:endParaRPr>
                    </a:p>
                  </a:txBody>
                  <a:tcPr/>
                </a:tc>
                <a:tc>
                  <a:txBody>
                    <a:bodyPr/>
                    <a:lstStyle/>
                    <a:p>
                      <a:r>
                        <a:rPr lang="en-US" dirty="0">
                          <a:solidFill>
                            <a:schemeClr val="accent4">
                              <a:lumMod val="50000"/>
                            </a:schemeClr>
                          </a:solidFill>
                        </a:rPr>
                        <a:t>Future Improvements in the project</a:t>
                      </a:r>
                      <a:endParaRPr lang="en-IN" dirty="0">
                        <a:solidFill>
                          <a:schemeClr val="accent4">
                            <a:lumMod val="50000"/>
                          </a:schemeClr>
                        </a:solidFill>
                      </a:endParaRPr>
                    </a:p>
                  </a:txBody>
                  <a:tcPr/>
                </a:tc>
                <a:extLst>
                  <a:ext uri="{0D108BD9-81ED-4DB2-BD59-A6C34878D82A}">
                    <a16:rowId xmlns:a16="http://schemas.microsoft.com/office/drawing/2014/main" val="1139045268"/>
                  </a:ext>
                </a:extLst>
              </a:tr>
              <a:tr h="370840">
                <a:tc>
                  <a:txBody>
                    <a:bodyPr/>
                    <a:lstStyle/>
                    <a:p>
                      <a:r>
                        <a:rPr lang="en-US" b="1" dirty="0">
                          <a:solidFill>
                            <a:schemeClr val="accent4">
                              <a:lumMod val="25000"/>
                            </a:schemeClr>
                          </a:solidFill>
                        </a:rPr>
                        <a:t>Conclusion</a:t>
                      </a:r>
                      <a:endParaRPr lang="en-IN" b="1" dirty="0">
                        <a:solidFill>
                          <a:schemeClr val="accent4">
                            <a:lumMod val="25000"/>
                          </a:schemeClr>
                        </a:solidFill>
                      </a:endParaRPr>
                    </a:p>
                  </a:txBody>
                  <a:tcPr/>
                </a:tc>
                <a:tc>
                  <a:txBody>
                    <a:bodyPr/>
                    <a:lstStyle/>
                    <a:p>
                      <a:r>
                        <a:rPr lang="en-US" dirty="0">
                          <a:solidFill>
                            <a:schemeClr val="accent4">
                              <a:lumMod val="50000"/>
                            </a:schemeClr>
                          </a:solidFill>
                        </a:rPr>
                        <a:t>Outcome of development of project.</a:t>
                      </a:r>
                      <a:endParaRPr lang="en-IN" dirty="0">
                        <a:solidFill>
                          <a:schemeClr val="accent4">
                            <a:lumMod val="50000"/>
                          </a:schemeClr>
                        </a:solidFill>
                      </a:endParaRPr>
                    </a:p>
                  </a:txBody>
                  <a:tcPr/>
                </a:tc>
                <a:extLst>
                  <a:ext uri="{0D108BD9-81ED-4DB2-BD59-A6C34878D82A}">
                    <a16:rowId xmlns:a16="http://schemas.microsoft.com/office/drawing/2014/main" val="3773266316"/>
                  </a:ext>
                </a:extLst>
              </a:tr>
              <a:tr h="370840">
                <a:tc>
                  <a:txBody>
                    <a:bodyPr/>
                    <a:lstStyle/>
                    <a:p>
                      <a:r>
                        <a:rPr lang="en-US" b="1" dirty="0">
                          <a:solidFill>
                            <a:schemeClr val="accent4">
                              <a:lumMod val="25000"/>
                            </a:schemeClr>
                          </a:solidFill>
                        </a:rPr>
                        <a:t>Links &amp; References</a:t>
                      </a:r>
                      <a:endParaRPr lang="en-IN" b="1" dirty="0">
                        <a:solidFill>
                          <a:schemeClr val="accent4">
                            <a:lumMod val="25000"/>
                          </a:schemeClr>
                        </a:solidFill>
                      </a:endParaRPr>
                    </a:p>
                  </a:txBody>
                  <a:tcPr/>
                </a:tc>
                <a:tc>
                  <a:txBody>
                    <a:bodyPr/>
                    <a:lstStyle/>
                    <a:p>
                      <a:r>
                        <a:rPr lang="en-US" dirty="0">
                          <a:solidFill>
                            <a:schemeClr val="accent4">
                              <a:lumMod val="50000"/>
                            </a:schemeClr>
                          </a:solidFill>
                        </a:rPr>
                        <a:t>References used to make project.</a:t>
                      </a:r>
                      <a:endParaRPr lang="en-IN" dirty="0">
                        <a:solidFill>
                          <a:schemeClr val="accent4">
                            <a:lumMod val="50000"/>
                          </a:schemeClr>
                        </a:solidFill>
                      </a:endParaRPr>
                    </a:p>
                  </a:txBody>
                  <a:tcPr/>
                </a:tc>
                <a:extLst>
                  <a:ext uri="{0D108BD9-81ED-4DB2-BD59-A6C34878D82A}">
                    <a16:rowId xmlns:a16="http://schemas.microsoft.com/office/drawing/2014/main" val="2159943343"/>
                  </a:ext>
                </a:extLst>
              </a:tr>
            </a:tbl>
          </a:graphicData>
        </a:graphic>
      </p:graphicFrame>
    </p:spTree>
    <p:extLst>
      <p:ext uri="{BB962C8B-B14F-4D97-AF65-F5344CB8AC3E}">
        <p14:creationId xmlns:p14="http://schemas.microsoft.com/office/powerpoint/2010/main" val="1660483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54"/>
          <p:cNvSpPr txBox="1">
            <a:spLocks noGrp="1"/>
          </p:cNvSpPr>
          <p:nvPr>
            <p:ph type="title"/>
          </p:nvPr>
        </p:nvSpPr>
        <p:spPr>
          <a:xfrm>
            <a:off x="510540" y="274337"/>
            <a:ext cx="86334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View Tour(</a:t>
            </a:r>
            <a:r>
              <a:rPr lang="en-IN" sz="3200" dirty="0" err="1"/>
              <a:t>Update,Delete</a:t>
            </a:r>
            <a:r>
              <a:rPr lang="en-IN" sz="3200" dirty="0"/>
              <a:t>, Pause Tour)</a:t>
            </a:r>
            <a:endParaRPr sz="3200" dirty="0"/>
          </a:p>
        </p:txBody>
      </p:sp>
      <p:pic>
        <p:nvPicPr>
          <p:cNvPr id="2" name="Picture 1">
            <a:extLst>
              <a:ext uri="{FF2B5EF4-FFF2-40B4-BE49-F238E27FC236}">
                <a16:creationId xmlns:a16="http://schemas.microsoft.com/office/drawing/2014/main" id="{9E78F75A-4B3F-41BB-8323-35F23069C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082076"/>
            <a:ext cx="7200000" cy="2979348"/>
          </a:xfrm>
          <a:prstGeom prst="rect">
            <a:avLst/>
          </a:prstGeom>
        </p:spPr>
      </p:pic>
      <p:sp>
        <p:nvSpPr>
          <p:cNvPr id="3" name="Rectangle 2">
            <a:extLst>
              <a:ext uri="{FF2B5EF4-FFF2-40B4-BE49-F238E27FC236}">
                <a16:creationId xmlns:a16="http://schemas.microsoft.com/office/drawing/2014/main" id="{BF651AE8-4DBD-C683-BDD6-C57BC3DFF95C}"/>
              </a:ext>
            </a:extLst>
          </p:cNvPr>
          <p:cNvSpPr/>
          <p:nvPr/>
        </p:nvSpPr>
        <p:spPr>
          <a:xfrm>
            <a:off x="1304544" y="3854160"/>
            <a:ext cx="658368" cy="2072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3958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55"/>
          <p:cNvSpPr txBox="1">
            <a:spLocks noGrp="1"/>
          </p:cNvSpPr>
          <p:nvPr>
            <p:ph type="title"/>
          </p:nvPr>
        </p:nvSpPr>
        <p:spPr>
          <a:xfrm>
            <a:off x="528420" y="331308"/>
            <a:ext cx="90473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Update Tour(Updating title of Tour)</a:t>
            </a:r>
            <a:endParaRPr sz="2400" dirty="0"/>
          </a:p>
        </p:txBody>
      </p:sp>
      <p:pic>
        <p:nvPicPr>
          <p:cNvPr id="3" name="Picture 2">
            <a:extLst>
              <a:ext uri="{FF2B5EF4-FFF2-40B4-BE49-F238E27FC236}">
                <a16:creationId xmlns:a16="http://schemas.microsoft.com/office/drawing/2014/main" id="{104F5EA0-18BD-9A86-B958-0750EF122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080000"/>
            <a:ext cx="7200000" cy="2979348"/>
          </a:xfrm>
          <a:prstGeom prst="rect">
            <a:avLst/>
          </a:prstGeom>
        </p:spPr>
      </p:pic>
      <p:sp>
        <p:nvSpPr>
          <p:cNvPr id="4" name="Rectangle 3">
            <a:extLst>
              <a:ext uri="{FF2B5EF4-FFF2-40B4-BE49-F238E27FC236}">
                <a16:creationId xmlns:a16="http://schemas.microsoft.com/office/drawing/2014/main" id="{B9195D2B-7968-234D-8015-E35CBB6281D0}"/>
              </a:ext>
            </a:extLst>
          </p:cNvPr>
          <p:cNvSpPr/>
          <p:nvPr/>
        </p:nvSpPr>
        <p:spPr>
          <a:xfrm>
            <a:off x="1176528" y="1371600"/>
            <a:ext cx="6887472" cy="3413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566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Pause/</a:t>
            </a:r>
            <a:r>
              <a:rPr lang="en-IN" dirty="0" err="1"/>
              <a:t>Unpause</a:t>
            </a:r>
            <a:r>
              <a:rPr lang="en-IN" dirty="0"/>
              <a:t> Tour</a:t>
            </a:r>
            <a:endParaRPr dirty="0"/>
          </a:p>
        </p:txBody>
      </p:sp>
      <p:pic>
        <p:nvPicPr>
          <p:cNvPr id="3" name="Picture 2">
            <a:extLst>
              <a:ext uri="{FF2B5EF4-FFF2-40B4-BE49-F238E27FC236}">
                <a16:creationId xmlns:a16="http://schemas.microsoft.com/office/drawing/2014/main" id="{2C20652F-AEF1-1740-6BE8-7A0247D53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195824"/>
            <a:ext cx="7200000" cy="2979348"/>
          </a:xfrm>
          <a:prstGeom prst="rect">
            <a:avLst/>
          </a:prstGeom>
        </p:spPr>
      </p:pic>
      <p:sp>
        <p:nvSpPr>
          <p:cNvPr id="4" name="Rectangle 3">
            <a:extLst>
              <a:ext uri="{FF2B5EF4-FFF2-40B4-BE49-F238E27FC236}">
                <a16:creationId xmlns:a16="http://schemas.microsoft.com/office/drawing/2014/main" id="{53218AC2-240A-8F77-4B9F-F5BE9168CCF9}"/>
              </a:ext>
            </a:extLst>
          </p:cNvPr>
          <p:cNvSpPr/>
          <p:nvPr/>
        </p:nvSpPr>
        <p:spPr>
          <a:xfrm>
            <a:off x="2548128" y="3947676"/>
            <a:ext cx="768096" cy="2072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3632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sp>
        <p:nvSpPr>
          <p:cNvPr id="3296" name="Google Shape;3296;p58"/>
          <p:cNvSpPr txBox="1">
            <a:spLocks noGrp="1"/>
          </p:cNvSpPr>
          <p:nvPr>
            <p:ph type="title"/>
          </p:nvPr>
        </p:nvSpPr>
        <p:spPr>
          <a:xfrm>
            <a:off x="725975" y="445025"/>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Pause/</a:t>
            </a:r>
            <a:r>
              <a:rPr lang="en-IN" sz="2800" dirty="0" err="1"/>
              <a:t>Unpause</a:t>
            </a:r>
            <a:r>
              <a:rPr lang="en-IN" sz="2800" dirty="0"/>
              <a:t> Tour(Search “Nainital”)</a:t>
            </a:r>
            <a:endParaRPr sz="2800" dirty="0"/>
          </a:p>
        </p:txBody>
      </p:sp>
      <p:pic>
        <p:nvPicPr>
          <p:cNvPr id="3" name="Picture 2">
            <a:extLst>
              <a:ext uri="{FF2B5EF4-FFF2-40B4-BE49-F238E27FC236}">
                <a16:creationId xmlns:a16="http://schemas.microsoft.com/office/drawing/2014/main" id="{4E637ABF-F416-F0C3-8E8D-5744B109405A}"/>
              </a:ext>
            </a:extLst>
          </p:cNvPr>
          <p:cNvPicPr>
            <a:picLocks noChangeAspect="1"/>
          </p:cNvPicPr>
          <p:nvPr/>
        </p:nvPicPr>
        <p:blipFill>
          <a:blip r:embed="rId3"/>
          <a:stretch>
            <a:fillRect/>
          </a:stretch>
        </p:blipFill>
        <p:spPr>
          <a:xfrm>
            <a:off x="1080000" y="1080000"/>
            <a:ext cx="7200000" cy="3395701"/>
          </a:xfrm>
          <a:prstGeom prst="rect">
            <a:avLst/>
          </a:prstGeom>
        </p:spPr>
      </p:pic>
    </p:spTree>
    <p:extLst>
      <p:ext uri="{BB962C8B-B14F-4D97-AF65-F5344CB8AC3E}">
        <p14:creationId xmlns:p14="http://schemas.microsoft.com/office/powerpoint/2010/main" val="159342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View Users</a:t>
            </a:r>
            <a:endParaRPr sz="2800" dirty="0"/>
          </a:p>
        </p:txBody>
      </p:sp>
      <p:sp>
        <p:nvSpPr>
          <p:cNvPr id="3374" name="Google Shape;3374;p59"/>
          <p:cNvSpPr txBox="1"/>
          <p:nvPr/>
        </p:nvSpPr>
        <p:spPr>
          <a:xfrm>
            <a:off x="5863250" y="980801"/>
            <a:ext cx="2299200" cy="47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chemeClr val="dk1"/>
              </a:solidFill>
              <a:latin typeface="Work Sans"/>
              <a:ea typeface="Work Sans"/>
              <a:cs typeface="Work Sans"/>
              <a:sym typeface="Work Sans"/>
            </a:endParaRPr>
          </a:p>
        </p:txBody>
      </p:sp>
      <p:pic>
        <p:nvPicPr>
          <p:cNvPr id="3" name="Picture 2">
            <a:extLst>
              <a:ext uri="{FF2B5EF4-FFF2-40B4-BE49-F238E27FC236}">
                <a16:creationId xmlns:a16="http://schemas.microsoft.com/office/drawing/2014/main" id="{1F8DEDAA-FFDD-8AE5-F80F-D48AC9B3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096" y="1183351"/>
            <a:ext cx="7200000" cy="2979348"/>
          </a:xfrm>
          <a:prstGeom prst="rect">
            <a:avLst/>
          </a:prstGeom>
        </p:spPr>
      </p:pic>
      <p:sp>
        <p:nvSpPr>
          <p:cNvPr id="4" name="Rectangle 3">
            <a:extLst>
              <a:ext uri="{FF2B5EF4-FFF2-40B4-BE49-F238E27FC236}">
                <a16:creationId xmlns:a16="http://schemas.microsoft.com/office/drawing/2014/main" id="{20D4BB09-E241-83D9-816B-18CB25A22EDC}"/>
              </a:ext>
            </a:extLst>
          </p:cNvPr>
          <p:cNvSpPr/>
          <p:nvPr/>
        </p:nvSpPr>
        <p:spPr>
          <a:xfrm>
            <a:off x="7107936" y="3755136"/>
            <a:ext cx="615696" cy="2926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397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Ban User(Email to Banned User)</a:t>
            </a:r>
            <a:endParaRPr dirty="0"/>
          </a:p>
        </p:txBody>
      </p:sp>
      <p:pic>
        <p:nvPicPr>
          <p:cNvPr id="3" name="Picture 2">
            <a:extLst>
              <a:ext uri="{FF2B5EF4-FFF2-40B4-BE49-F238E27FC236}">
                <a16:creationId xmlns:a16="http://schemas.microsoft.com/office/drawing/2014/main" id="{F5B17305-FD0C-ADD3-44D8-8CAF6695D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16" y="1208016"/>
            <a:ext cx="7200000" cy="3114728"/>
          </a:xfrm>
          <a:prstGeom prst="rect">
            <a:avLst/>
          </a:prstGeom>
        </p:spPr>
      </p:pic>
    </p:spTree>
    <p:extLst>
      <p:ext uri="{BB962C8B-B14F-4D97-AF65-F5344CB8AC3E}">
        <p14:creationId xmlns:p14="http://schemas.microsoft.com/office/powerpoint/2010/main" val="521518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10" name="Google Shape;3510;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Ban User(Tries Login)</a:t>
            </a:r>
            <a:endParaRPr dirty="0"/>
          </a:p>
        </p:txBody>
      </p:sp>
      <p:pic>
        <p:nvPicPr>
          <p:cNvPr id="2" name="Picture 1">
            <a:extLst>
              <a:ext uri="{FF2B5EF4-FFF2-40B4-BE49-F238E27FC236}">
                <a16:creationId xmlns:a16="http://schemas.microsoft.com/office/drawing/2014/main" id="{E2A2768E-B62C-BC50-AA0E-E1D07A7B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096" y="1189728"/>
            <a:ext cx="7200000" cy="3180306"/>
          </a:xfrm>
          <a:prstGeom prst="rect">
            <a:avLst/>
          </a:prstGeom>
        </p:spPr>
      </p:pic>
    </p:spTree>
    <p:extLst>
      <p:ext uri="{BB962C8B-B14F-4D97-AF65-F5344CB8AC3E}">
        <p14:creationId xmlns:p14="http://schemas.microsoft.com/office/powerpoint/2010/main" val="3689178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err="1"/>
              <a:t>UnBan</a:t>
            </a:r>
            <a:r>
              <a:rPr lang="en-IN" sz="2800" dirty="0"/>
              <a:t> User(unban Email to Banned User)</a:t>
            </a:r>
            <a:endParaRPr sz="2800" dirty="0"/>
          </a:p>
        </p:txBody>
      </p:sp>
      <p:pic>
        <p:nvPicPr>
          <p:cNvPr id="2" name="Picture 1">
            <a:extLst>
              <a:ext uri="{FF2B5EF4-FFF2-40B4-BE49-F238E27FC236}">
                <a16:creationId xmlns:a16="http://schemas.microsoft.com/office/drawing/2014/main" id="{387B5ACD-2885-8B99-55C8-91527922D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00" y="1080000"/>
            <a:ext cx="7200000" cy="3113323"/>
          </a:xfrm>
          <a:prstGeom prst="rect">
            <a:avLst/>
          </a:prstGeom>
        </p:spPr>
      </p:pic>
    </p:spTree>
    <p:extLst>
      <p:ext uri="{BB962C8B-B14F-4D97-AF65-F5344CB8AC3E}">
        <p14:creationId xmlns:p14="http://schemas.microsoft.com/office/powerpoint/2010/main" val="1749545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View Bookings</a:t>
            </a:r>
            <a:endParaRPr dirty="0"/>
          </a:p>
        </p:txBody>
      </p:sp>
      <p:pic>
        <p:nvPicPr>
          <p:cNvPr id="3" name="Picture 2">
            <a:extLst>
              <a:ext uri="{FF2B5EF4-FFF2-40B4-BE49-F238E27FC236}">
                <a16:creationId xmlns:a16="http://schemas.microsoft.com/office/drawing/2014/main" id="{CE504FE2-1432-1830-62EB-E5722AD007B6}"/>
              </a:ext>
            </a:extLst>
          </p:cNvPr>
          <p:cNvPicPr>
            <a:picLocks noChangeAspect="1"/>
          </p:cNvPicPr>
          <p:nvPr/>
        </p:nvPicPr>
        <p:blipFill>
          <a:blip r:embed="rId3"/>
          <a:stretch>
            <a:fillRect/>
          </a:stretch>
        </p:blipFill>
        <p:spPr>
          <a:xfrm>
            <a:off x="1080000" y="1220208"/>
            <a:ext cx="7200000" cy="3194315"/>
          </a:xfrm>
          <a:prstGeom prst="rect">
            <a:avLst/>
          </a:prstGeom>
        </p:spPr>
      </p:pic>
    </p:spTree>
    <p:extLst>
      <p:ext uri="{BB962C8B-B14F-4D97-AF65-F5344CB8AC3E}">
        <p14:creationId xmlns:p14="http://schemas.microsoft.com/office/powerpoint/2010/main" val="103107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57"/>
          <p:cNvSpPr txBox="1">
            <a:spLocks noGrp="1"/>
          </p:cNvSpPr>
          <p:nvPr>
            <p:ph type="title"/>
          </p:nvPr>
        </p:nvSpPr>
        <p:spPr>
          <a:xfrm>
            <a:off x="440120" y="2082604"/>
            <a:ext cx="4727700" cy="1595100"/>
          </a:xfrm>
          <a:prstGeom prst="rect">
            <a:avLst/>
          </a:prstGeom>
        </p:spPr>
        <p:txBody>
          <a:bodyPr spcFirstLastPara="1" wrap="square" lIns="91425" tIns="91425" rIns="91425" bIns="91425" anchor="ctr" anchorCtr="0">
            <a:noAutofit/>
          </a:bodyPr>
          <a:lstStyle/>
          <a:p>
            <a:pPr algn="ctr"/>
            <a:r>
              <a:rPr lang="en-US" sz="1800" dirty="0">
                <a:solidFill>
                  <a:schemeClr val="accent4">
                    <a:lumMod val="50000"/>
                  </a:schemeClr>
                </a:solidFill>
              </a:rPr>
              <a:t>In conclusion, </a:t>
            </a:r>
            <a:r>
              <a:rPr lang="en-US" sz="1800" b="1" dirty="0">
                <a:solidFill>
                  <a:schemeClr val="accent4">
                    <a:lumMod val="50000"/>
                  </a:schemeClr>
                </a:solidFill>
              </a:rPr>
              <a:t>Travello</a:t>
            </a:r>
            <a:r>
              <a:rPr lang="en-US" sz="1800" dirty="0">
                <a:solidFill>
                  <a:schemeClr val="accent4">
                    <a:lumMod val="50000"/>
                  </a:schemeClr>
                </a:solidFill>
              </a:rPr>
              <a:t> offers a comprehensive solution for online tour booking, catering to both users and administrators. With its advanced features and seamless user experience, Travello aims to revolutionize the way travelers plan and book their tours.</a:t>
            </a:r>
            <a:endParaRPr lang="en-IN" sz="1800" dirty="0">
              <a:solidFill>
                <a:schemeClr val="accent4">
                  <a:lumMod val="50000"/>
                </a:schemeClr>
              </a:solidFill>
            </a:endParaRPr>
          </a:p>
        </p:txBody>
      </p:sp>
      <p:sp>
        <p:nvSpPr>
          <p:cNvPr id="3261" name="Google Shape;3261;p57"/>
          <p:cNvSpPr txBox="1">
            <a:spLocks noGrp="1"/>
          </p:cNvSpPr>
          <p:nvPr>
            <p:ph type="title" idx="2"/>
          </p:nvPr>
        </p:nvSpPr>
        <p:spPr>
          <a:xfrm>
            <a:off x="863333" y="916706"/>
            <a:ext cx="3932669" cy="103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solidFill>
                  <a:schemeClr val="accent4">
                    <a:lumMod val="25000"/>
                  </a:schemeClr>
                </a:solidFill>
              </a:rPr>
              <a:t>Conclusion</a:t>
            </a:r>
            <a:endParaRPr sz="4400" dirty="0">
              <a:solidFill>
                <a:schemeClr val="accent4">
                  <a:lumMod val="25000"/>
                </a:schemeClr>
              </a:solidFill>
            </a:endParaRPr>
          </a:p>
        </p:txBody>
      </p:sp>
      <p:grpSp>
        <p:nvGrpSpPr>
          <p:cNvPr id="3263" name="Google Shape;3263;p57"/>
          <p:cNvGrpSpPr/>
          <p:nvPr/>
        </p:nvGrpSpPr>
        <p:grpSpPr>
          <a:xfrm>
            <a:off x="4549796" y="207947"/>
            <a:ext cx="802333" cy="742313"/>
            <a:chOff x="940201" y="467822"/>
            <a:chExt cx="4254149" cy="3935914"/>
          </a:xfrm>
        </p:grpSpPr>
        <p:sp>
          <p:nvSpPr>
            <p:cNvPr id="3264" name="Google Shape;3264;p57"/>
            <p:cNvSpPr/>
            <p:nvPr/>
          </p:nvSpPr>
          <p:spPr>
            <a:xfrm>
              <a:off x="940201" y="467822"/>
              <a:ext cx="4254149" cy="3935914"/>
            </a:xfrm>
            <a:custGeom>
              <a:avLst/>
              <a:gdLst/>
              <a:ahLst/>
              <a:cxnLst/>
              <a:rect l="l" t="t" r="r" b="b"/>
              <a:pathLst>
                <a:path w="22181" h="20522" extrusionOk="0">
                  <a:moveTo>
                    <a:pt x="17086" y="684"/>
                  </a:moveTo>
                  <a:cubicBezTo>
                    <a:pt x="17230" y="684"/>
                    <a:pt x="17376" y="723"/>
                    <a:pt x="17508" y="803"/>
                  </a:cubicBezTo>
                  <a:cubicBezTo>
                    <a:pt x="17888" y="1037"/>
                    <a:pt x="18006" y="1534"/>
                    <a:pt x="17773" y="1915"/>
                  </a:cubicBezTo>
                  <a:cubicBezTo>
                    <a:pt x="17621" y="2163"/>
                    <a:pt x="17356" y="2300"/>
                    <a:pt x="17084" y="2300"/>
                  </a:cubicBezTo>
                  <a:cubicBezTo>
                    <a:pt x="16940" y="2300"/>
                    <a:pt x="16794" y="2262"/>
                    <a:pt x="16662" y="2181"/>
                  </a:cubicBezTo>
                  <a:cubicBezTo>
                    <a:pt x="16282" y="1946"/>
                    <a:pt x="16162" y="1448"/>
                    <a:pt x="16396" y="1069"/>
                  </a:cubicBezTo>
                  <a:cubicBezTo>
                    <a:pt x="16549" y="821"/>
                    <a:pt x="16814" y="684"/>
                    <a:pt x="17086" y="684"/>
                  </a:cubicBezTo>
                  <a:close/>
                  <a:moveTo>
                    <a:pt x="17085" y="0"/>
                  </a:moveTo>
                  <a:cubicBezTo>
                    <a:pt x="16585" y="0"/>
                    <a:pt x="16096" y="253"/>
                    <a:pt x="15814" y="711"/>
                  </a:cubicBezTo>
                  <a:cubicBezTo>
                    <a:pt x="15563" y="1121"/>
                    <a:pt x="15534" y="1603"/>
                    <a:pt x="15693" y="2022"/>
                  </a:cubicBezTo>
                  <a:cubicBezTo>
                    <a:pt x="14261" y="1278"/>
                    <a:pt x="12717" y="922"/>
                    <a:pt x="11190" y="922"/>
                  </a:cubicBezTo>
                  <a:cubicBezTo>
                    <a:pt x="7899" y="922"/>
                    <a:pt x="4686" y="2578"/>
                    <a:pt x="2835" y="5587"/>
                  </a:cubicBezTo>
                  <a:cubicBezTo>
                    <a:pt x="1" y="10198"/>
                    <a:pt x="1440" y="16234"/>
                    <a:pt x="6052" y="19068"/>
                  </a:cubicBezTo>
                  <a:cubicBezTo>
                    <a:pt x="7653" y="20052"/>
                    <a:pt x="9425" y="20521"/>
                    <a:pt x="11176" y="20521"/>
                  </a:cubicBezTo>
                  <a:cubicBezTo>
                    <a:pt x="14468" y="20521"/>
                    <a:pt x="17682" y="18863"/>
                    <a:pt x="19532" y="15852"/>
                  </a:cubicBezTo>
                  <a:cubicBezTo>
                    <a:pt x="22181" y="11549"/>
                    <a:pt x="21099" y="6000"/>
                    <a:pt x="17190" y="2976"/>
                  </a:cubicBezTo>
                  <a:cubicBezTo>
                    <a:pt x="17652" y="2943"/>
                    <a:pt x="18092" y="2696"/>
                    <a:pt x="18353" y="2272"/>
                  </a:cubicBezTo>
                  <a:cubicBezTo>
                    <a:pt x="18784" y="1570"/>
                    <a:pt x="18565" y="653"/>
                    <a:pt x="17863" y="221"/>
                  </a:cubicBezTo>
                  <a:cubicBezTo>
                    <a:pt x="17620" y="72"/>
                    <a:pt x="17351" y="0"/>
                    <a:pt x="17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485656" y="958233"/>
              <a:ext cx="2913136" cy="2428445"/>
            </a:xfrm>
            <a:custGeom>
              <a:avLst/>
              <a:gdLst/>
              <a:ahLst/>
              <a:cxnLst/>
              <a:rect l="l" t="t" r="r" b="b"/>
              <a:pathLst>
                <a:path w="15189" h="12662" extrusionOk="0">
                  <a:moveTo>
                    <a:pt x="8349" y="0"/>
                  </a:moveTo>
                  <a:cubicBezTo>
                    <a:pt x="5607" y="0"/>
                    <a:pt x="2929" y="1382"/>
                    <a:pt x="1388" y="3890"/>
                  </a:cubicBezTo>
                  <a:cubicBezTo>
                    <a:pt x="348" y="5580"/>
                    <a:pt x="1" y="7499"/>
                    <a:pt x="262" y="9321"/>
                  </a:cubicBezTo>
                  <a:cubicBezTo>
                    <a:pt x="870" y="10151"/>
                    <a:pt x="1643" y="10880"/>
                    <a:pt x="2573" y="11452"/>
                  </a:cubicBezTo>
                  <a:cubicBezTo>
                    <a:pt x="3906" y="12271"/>
                    <a:pt x="5382" y="12662"/>
                    <a:pt x="6840" y="12662"/>
                  </a:cubicBezTo>
                  <a:cubicBezTo>
                    <a:pt x="9582" y="12662"/>
                    <a:pt x="12260" y="11281"/>
                    <a:pt x="13802" y="8773"/>
                  </a:cubicBezTo>
                  <a:cubicBezTo>
                    <a:pt x="14841" y="7083"/>
                    <a:pt x="15189" y="5164"/>
                    <a:pt x="14928" y="3342"/>
                  </a:cubicBezTo>
                  <a:cubicBezTo>
                    <a:pt x="14320" y="2511"/>
                    <a:pt x="13547" y="1783"/>
                    <a:pt x="12617" y="1211"/>
                  </a:cubicBezTo>
                  <a:cubicBezTo>
                    <a:pt x="11284" y="391"/>
                    <a:pt x="9807" y="0"/>
                    <a:pt x="8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888995" y="1738823"/>
              <a:ext cx="612202" cy="925003"/>
            </a:xfrm>
            <a:custGeom>
              <a:avLst/>
              <a:gdLst/>
              <a:ahLst/>
              <a:cxnLst/>
              <a:rect l="l" t="t" r="r" b="b"/>
              <a:pathLst>
                <a:path w="3192" h="4823" extrusionOk="0">
                  <a:moveTo>
                    <a:pt x="3191" y="0"/>
                  </a:moveTo>
                  <a:lnTo>
                    <a:pt x="125" y="4171"/>
                  </a:lnTo>
                  <a:cubicBezTo>
                    <a:pt x="0" y="4373"/>
                    <a:pt x="63" y="4636"/>
                    <a:pt x="264" y="4759"/>
                  </a:cubicBezTo>
                  <a:cubicBezTo>
                    <a:pt x="335" y="4802"/>
                    <a:pt x="412" y="4823"/>
                    <a:pt x="489" y="4823"/>
                  </a:cubicBezTo>
                  <a:cubicBezTo>
                    <a:pt x="632" y="4823"/>
                    <a:pt x="772" y="4750"/>
                    <a:pt x="852" y="4619"/>
                  </a:cubicBez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892447" y="2499660"/>
              <a:ext cx="312046" cy="1046598"/>
            </a:xfrm>
            <a:custGeom>
              <a:avLst/>
              <a:gdLst/>
              <a:ahLst/>
              <a:cxnLst/>
              <a:rect l="l" t="t" r="r" b="b"/>
              <a:pathLst>
                <a:path w="1627" h="5457" extrusionOk="0">
                  <a:moveTo>
                    <a:pt x="471" y="0"/>
                  </a:moveTo>
                  <a:cubicBezTo>
                    <a:pt x="439" y="0"/>
                    <a:pt x="407" y="4"/>
                    <a:pt x="374" y="11"/>
                  </a:cubicBezTo>
                  <a:cubicBezTo>
                    <a:pt x="144" y="65"/>
                    <a:pt x="0" y="294"/>
                    <a:pt x="53" y="524"/>
                  </a:cubicBezTo>
                  <a:lnTo>
                    <a:pt x="1626" y="5457"/>
                  </a:lnTo>
                  <a:lnTo>
                    <a:pt x="887" y="332"/>
                  </a:lnTo>
                  <a:cubicBezTo>
                    <a:pt x="841" y="134"/>
                    <a:pt x="666"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948642" y="2551827"/>
              <a:ext cx="68086" cy="59838"/>
            </a:xfrm>
            <a:custGeom>
              <a:avLst/>
              <a:gdLst/>
              <a:ahLst/>
              <a:cxnLst/>
              <a:rect l="l" t="t" r="r" b="b"/>
              <a:pathLst>
                <a:path w="355" h="312" extrusionOk="0">
                  <a:moveTo>
                    <a:pt x="178" y="1"/>
                  </a:moveTo>
                  <a:cubicBezTo>
                    <a:pt x="126" y="1"/>
                    <a:pt x="75" y="27"/>
                    <a:pt x="45" y="75"/>
                  </a:cubicBezTo>
                  <a:cubicBezTo>
                    <a:pt x="0" y="149"/>
                    <a:pt x="23" y="243"/>
                    <a:pt x="96" y="288"/>
                  </a:cubicBezTo>
                  <a:cubicBezTo>
                    <a:pt x="122" y="304"/>
                    <a:pt x="150" y="311"/>
                    <a:pt x="178" y="311"/>
                  </a:cubicBezTo>
                  <a:cubicBezTo>
                    <a:pt x="229" y="311"/>
                    <a:pt x="280" y="285"/>
                    <a:pt x="310" y="237"/>
                  </a:cubicBezTo>
                  <a:cubicBezTo>
                    <a:pt x="354" y="165"/>
                    <a:pt x="332" y="69"/>
                    <a:pt x="258" y="24"/>
                  </a:cubicBezTo>
                  <a:cubicBezTo>
                    <a:pt x="233" y="8"/>
                    <a:pt x="205"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1535713" y="1599007"/>
              <a:ext cx="3226717" cy="2491160"/>
            </a:xfrm>
            <a:custGeom>
              <a:avLst/>
              <a:gdLst/>
              <a:ahLst/>
              <a:cxnLst/>
              <a:rect l="l" t="t" r="r" b="b"/>
              <a:pathLst>
                <a:path w="16824" h="12989" extrusionOk="0">
                  <a:moveTo>
                    <a:pt x="14667" y="1"/>
                  </a:moveTo>
                  <a:lnTo>
                    <a:pt x="14667" y="1"/>
                  </a:lnTo>
                  <a:cubicBezTo>
                    <a:pt x="14928" y="1823"/>
                    <a:pt x="14579" y="3742"/>
                    <a:pt x="13541" y="5432"/>
                  </a:cubicBezTo>
                  <a:cubicBezTo>
                    <a:pt x="11999" y="7939"/>
                    <a:pt x="9321" y="9321"/>
                    <a:pt x="6579" y="9321"/>
                  </a:cubicBezTo>
                  <a:cubicBezTo>
                    <a:pt x="5121" y="9321"/>
                    <a:pt x="3645" y="8930"/>
                    <a:pt x="2312" y="8111"/>
                  </a:cubicBezTo>
                  <a:cubicBezTo>
                    <a:pt x="1382" y="7539"/>
                    <a:pt x="607" y="6810"/>
                    <a:pt x="1" y="5980"/>
                  </a:cubicBezTo>
                  <a:lnTo>
                    <a:pt x="1" y="5980"/>
                  </a:lnTo>
                  <a:cubicBezTo>
                    <a:pt x="335" y="8297"/>
                    <a:pt x="1655" y="10455"/>
                    <a:pt x="3806" y="11777"/>
                  </a:cubicBezTo>
                  <a:cubicBezTo>
                    <a:pt x="5139" y="12597"/>
                    <a:pt x="6616" y="12988"/>
                    <a:pt x="8074" y="12988"/>
                  </a:cubicBezTo>
                  <a:cubicBezTo>
                    <a:pt x="10816" y="12988"/>
                    <a:pt x="13493" y="11606"/>
                    <a:pt x="15035" y="9098"/>
                  </a:cubicBezTo>
                  <a:cubicBezTo>
                    <a:pt x="16824" y="6189"/>
                    <a:pt x="16566" y="2598"/>
                    <a:pt x="14667" y="1"/>
                  </a:cubicBezTo>
                  <a:close/>
                </a:path>
              </a:pathLst>
            </a:custGeom>
            <a:solidFill>
              <a:srgbClr val="9635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1621828" y="1098049"/>
              <a:ext cx="2989661" cy="2851917"/>
            </a:xfrm>
            <a:custGeom>
              <a:avLst/>
              <a:gdLst/>
              <a:ahLst/>
              <a:cxnLst/>
              <a:rect l="l" t="t" r="r" b="b"/>
              <a:pathLst>
                <a:path w="15588" h="14870" extrusionOk="0">
                  <a:moveTo>
                    <a:pt x="7618" y="230"/>
                  </a:moveTo>
                  <a:cubicBezTo>
                    <a:pt x="8229" y="230"/>
                    <a:pt x="8845" y="309"/>
                    <a:pt x="9453" y="468"/>
                  </a:cubicBezTo>
                  <a:cubicBezTo>
                    <a:pt x="10149" y="650"/>
                    <a:pt x="10805" y="929"/>
                    <a:pt x="11411" y="1305"/>
                  </a:cubicBezTo>
                  <a:lnTo>
                    <a:pt x="10572" y="2553"/>
                  </a:lnTo>
                  <a:lnTo>
                    <a:pt x="10763" y="2681"/>
                  </a:lnTo>
                  <a:lnTo>
                    <a:pt x="11604" y="1428"/>
                  </a:lnTo>
                  <a:cubicBezTo>
                    <a:pt x="11723" y="1507"/>
                    <a:pt x="11839" y="1587"/>
                    <a:pt x="11953" y="1673"/>
                  </a:cubicBezTo>
                  <a:cubicBezTo>
                    <a:pt x="14303" y="3437"/>
                    <a:pt x="15343" y="6413"/>
                    <a:pt x="14599" y="9257"/>
                  </a:cubicBezTo>
                  <a:cubicBezTo>
                    <a:pt x="14395" y="10035"/>
                    <a:pt x="14069" y="10760"/>
                    <a:pt x="13638" y="11414"/>
                  </a:cubicBezTo>
                  <a:lnTo>
                    <a:pt x="12353" y="10519"/>
                  </a:lnTo>
                  <a:lnTo>
                    <a:pt x="12223" y="10707"/>
                  </a:lnTo>
                  <a:lnTo>
                    <a:pt x="13509" y="11602"/>
                  </a:lnTo>
                  <a:cubicBezTo>
                    <a:pt x="12926" y="12428"/>
                    <a:pt x="12170" y="13126"/>
                    <a:pt x="11271" y="13652"/>
                  </a:cubicBezTo>
                  <a:cubicBezTo>
                    <a:pt x="10152" y="14306"/>
                    <a:pt x="8906" y="14641"/>
                    <a:pt x="7643" y="14641"/>
                  </a:cubicBezTo>
                  <a:cubicBezTo>
                    <a:pt x="7032" y="14641"/>
                    <a:pt x="6417" y="14563"/>
                    <a:pt x="5811" y="14404"/>
                  </a:cubicBezTo>
                  <a:cubicBezTo>
                    <a:pt x="5138" y="14228"/>
                    <a:pt x="4503" y="13958"/>
                    <a:pt x="3920" y="13609"/>
                  </a:cubicBezTo>
                  <a:lnTo>
                    <a:pt x="4691" y="12372"/>
                  </a:lnTo>
                  <a:lnTo>
                    <a:pt x="4497" y="12251"/>
                  </a:lnTo>
                  <a:lnTo>
                    <a:pt x="3726" y="13487"/>
                  </a:lnTo>
                  <a:cubicBezTo>
                    <a:pt x="2602" y="12762"/>
                    <a:pt x="1691" y="11732"/>
                    <a:pt x="1108" y="10488"/>
                  </a:cubicBezTo>
                  <a:cubicBezTo>
                    <a:pt x="396" y="8971"/>
                    <a:pt x="238" y="7239"/>
                    <a:pt x="663" y="5614"/>
                  </a:cubicBezTo>
                  <a:cubicBezTo>
                    <a:pt x="841" y="4935"/>
                    <a:pt x="1113" y="4297"/>
                    <a:pt x="1465" y="3711"/>
                  </a:cubicBezTo>
                  <a:lnTo>
                    <a:pt x="2639" y="4471"/>
                  </a:lnTo>
                  <a:lnTo>
                    <a:pt x="2762" y="4279"/>
                  </a:lnTo>
                  <a:lnTo>
                    <a:pt x="1587" y="3518"/>
                  </a:lnTo>
                  <a:cubicBezTo>
                    <a:pt x="2191" y="2585"/>
                    <a:pt x="3006" y="1798"/>
                    <a:pt x="3993" y="1220"/>
                  </a:cubicBezTo>
                  <a:cubicBezTo>
                    <a:pt x="5111" y="565"/>
                    <a:pt x="6355" y="230"/>
                    <a:pt x="7618" y="230"/>
                  </a:cubicBezTo>
                  <a:close/>
                  <a:moveTo>
                    <a:pt x="7619" y="0"/>
                  </a:moveTo>
                  <a:cubicBezTo>
                    <a:pt x="6315" y="0"/>
                    <a:pt x="5029" y="346"/>
                    <a:pt x="3874" y="1022"/>
                  </a:cubicBezTo>
                  <a:cubicBezTo>
                    <a:pt x="2161" y="2025"/>
                    <a:pt x="942" y="3635"/>
                    <a:pt x="440" y="5556"/>
                  </a:cubicBezTo>
                  <a:cubicBezTo>
                    <a:pt x="1" y="7233"/>
                    <a:pt x="165" y="9019"/>
                    <a:pt x="899" y="10584"/>
                  </a:cubicBezTo>
                  <a:cubicBezTo>
                    <a:pt x="1840" y="12592"/>
                    <a:pt x="3609" y="14064"/>
                    <a:pt x="5751" y="14624"/>
                  </a:cubicBezTo>
                  <a:cubicBezTo>
                    <a:pt x="6377" y="14788"/>
                    <a:pt x="7011" y="14869"/>
                    <a:pt x="7642" y="14869"/>
                  </a:cubicBezTo>
                  <a:cubicBezTo>
                    <a:pt x="8945" y="14869"/>
                    <a:pt x="10230" y="14523"/>
                    <a:pt x="11385" y="13847"/>
                  </a:cubicBezTo>
                  <a:cubicBezTo>
                    <a:pt x="13097" y="12843"/>
                    <a:pt x="14317" y="11233"/>
                    <a:pt x="14819" y="9313"/>
                  </a:cubicBezTo>
                  <a:cubicBezTo>
                    <a:pt x="15588" y="6381"/>
                    <a:pt x="14515" y="3309"/>
                    <a:pt x="12089" y="1488"/>
                  </a:cubicBezTo>
                  <a:cubicBezTo>
                    <a:pt x="11315" y="908"/>
                    <a:pt x="10448" y="490"/>
                    <a:pt x="9509" y="245"/>
                  </a:cubicBezTo>
                  <a:cubicBezTo>
                    <a:pt x="8884" y="81"/>
                    <a:pt x="8249" y="0"/>
                    <a:pt x="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57"/>
          <p:cNvSpPr/>
          <p:nvPr/>
        </p:nvSpPr>
        <p:spPr>
          <a:xfrm rot="-2482357" flipH="1">
            <a:off x="5389634" y="97704"/>
            <a:ext cx="1394677" cy="760463"/>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rot="8849494">
            <a:off x="6809889" y="228764"/>
            <a:ext cx="2599824" cy="1561633"/>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rot="-833157">
            <a:off x="8018767" y="3205474"/>
            <a:ext cx="1439655" cy="784962"/>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57"/>
          <p:cNvGrpSpPr/>
          <p:nvPr/>
        </p:nvGrpSpPr>
        <p:grpSpPr>
          <a:xfrm rot="6013496" flipH="1">
            <a:off x="6968938" y="2108265"/>
            <a:ext cx="1574962" cy="1466150"/>
            <a:chOff x="1438025" y="366400"/>
            <a:chExt cx="4722574" cy="4396298"/>
          </a:xfrm>
        </p:grpSpPr>
        <p:sp>
          <p:nvSpPr>
            <p:cNvPr id="3276" name="Google Shape;3276;p57"/>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3" name="Google Shape;3283;p57"/>
          <p:cNvGrpSpPr/>
          <p:nvPr/>
        </p:nvGrpSpPr>
        <p:grpSpPr>
          <a:xfrm>
            <a:off x="4787196" y="1561874"/>
            <a:ext cx="262163" cy="531538"/>
            <a:chOff x="2322875" y="1049950"/>
            <a:chExt cx="1301705" cy="2640525"/>
          </a:xfrm>
        </p:grpSpPr>
        <p:sp>
          <p:nvSpPr>
            <p:cNvPr id="3284" name="Google Shape;3284;p5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57"/>
          <p:cNvSpPr/>
          <p:nvPr/>
        </p:nvSpPr>
        <p:spPr>
          <a:xfrm rot="-9873357">
            <a:off x="1753803" y="-110992"/>
            <a:ext cx="2885118" cy="1046053"/>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57"/>
          <p:cNvGrpSpPr/>
          <p:nvPr/>
        </p:nvGrpSpPr>
        <p:grpSpPr>
          <a:xfrm>
            <a:off x="5819446" y="3050099"/>
            <a:ext cx="262163" cy="531538"/>
            <a:chOff x="2322875" y="1049950"/>
            <a:chExt cx="1301705" cy="2640525"/>
          </a:xfrm>
        </p:grpSpPr>
        <p:sp>
          <p:nvSpPr>
            <p:cNvPr id="3289" name="Google Shape;3289;p57"/>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8084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82" name="Google Shape;2582;p40"/>
          <p:cNvSpPr txBox="1">
            <a:spLocks noGrp="1"/>
          </p:cNvSpPr>
          <p:nvPr>
            <p:ph type="body" idx="1"/>
          </p:nvPr>
        </p:nvSpPr>
        <p:spPr>
          <a:xfrm>
            <a:off x="895149" y="592817"/>
            <a:ext cx="7704000" cy="24664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b="1" dirty="0">
                <a:latin typeface="Work Sans" pitchFamily="2" charset="0"/>
              </a:rPr>
              <a:t>Introduction to Travello</a:t>
            </a:r>
          </a:p>
          <a:p>
            <a:pPr>
              <a:buClr>
                <a:schemeClr val="tx1"/>
              </a:buClr>
            </a:pPr>
            <a:r>
              <a:rPr lang="en-IN" sz="1600" dirty="0">
                <a:latin typeface="Work Sans" pitchFamily="2" charset="0"/>
              </a:rPr>
              <a:t>Travello is an online tour booking website aimed at providing a </a:t>
            </a:r>
            <a:r>
              <a:rPr lang="en-IN" sz="1600" b="1" dirty="0">
                <a:latin typeface="Work Sans" pitchFamily="2" charset="0"/>
              </a:rPr>
              <a:t>seamless booking experience </a:t>
            </a:r>
            <a:r>
              <a:rPr lang="en-IN" sz="1600" dirty="0">
                <a:latin typeface="Work Sans" pitchFamily="2" charset="0"/>
              </a:rPr>
              <a:t>and </a:t>
            </a:r>
            <a:r>
              <a:rPr lang="en-IN" sz="1600" b="1" dirty="0">
                <a:latin typeface="Work Sans" pitchFamily="2" charset="0"/>
              </a:rPr>
              <a:t>performance optimized </a:t>
            </a:r>
            <a:r>
              <a:rPr lang="en-IN" sz="1600" dirty="0">
                <a:latin typeface="Work Sans" pitchFamily="2" charset="0"/>
              </a:rPr>
              <a:t>solution for </a:t>
            </a:r>
            <a:r>
              <a:rPr lang="en-IN" sz="1600" b="1" dirty="0">
                <a:latin typeface="Work Sans" pitchFamily="2" charset="0"/>
              </a:rPr>
              <a:t>Travelers</a:t>
            </a:r>
            <a:r>
              <a:rPr lang="en-IN" sz="1600" dirty="0">
                <a:latin typeface="Work Sans" pitchFamily="2" charset="0"/>
              </a:rPr>
              <a:t> and </a:t>
            </a:r>
            <a:r>
              <a:rPr lang="en-IN" sz="1600" b="1" dirty="0">
                <a:latin typeface="Work Sans" pitchFamily="2" charset="0"/>
              </a:rPr>
              <a:t>Tour</a:t>
            </a:r>
            <a:r>
              <a:rPr lang="en-IN" sz="1600" dirty="0">
                <a:latin typeface="Work Sans" pitchFamily="2" charset="0"/>
              </a:rPr>
              <a:t> </a:t>
            </a:r>
            <a:r>
              <a:rPr lang="en-IN" sz="1600" b="1" dirty="0">
                <a:latin typeface="Work Sans" pitchFamily="2" charset="0"/>
              </a:rPr>
              <a:t>Selling companies</a:t>
            </a:r>
            <a:r>
              <a:rPr lang="en-IN" sz="1600" dirty="0">
                <a:latin typeface="Work Sans" pitchFamily="2" charset="0"/>
              </a:rPr>
              <a:t>. </a:t>
            </a:r>
          </a:p>
          <a:p>
            <a:pPr>
              <a:buClr>
                <a:schemeClr val="accent4">
                  <a:lumMod val="25000"/>
                </a:schemeClr>
              </a:buClr>
            </a:pPr>
            <a:r>
              <a:rPr lang="en-IN" sz="1600" dirty="0">
                <a:latin typeface="Work Sans" pitchFamily="2" charset="0"/>
              </a:rPr>
              <a:t>It leverages modern technologies such as</a:t>
            </a:r>
          </a:p>
          <a:p>
            <a:pPr lvl="1">
              <a:buClr>
                <a:schemeClr val="accent4">
                  <a:lumMod val="25000"/>
                </a:schemeClr>
              </a:buClr>
            </a:pPr>
            <a:r>
              <a:rPr lang="en-IN" sz="1600" dirty="0">
                <a:latin typeface="Work Sans" pitchFamily="2" charset="0"/>
              </a:rPr>
              <a:t>MongoDB</a:t>
            </a:r>
          </a:p>
          <a:p>
            <a:pPr lvl="1">
              <a:buClr>
                <a:schemeClr val="accent4">
                  <a:lumMod val="25000"/>
                </a:schemeClr>
              </a:buClr>
            </a:pPr>
            <a:r>
              <a:rPr lang="en-IN" sz="1600" dirty="0" err="1">
                <a:latin typeface="Work Sans" pitchFamily="2" charset="0"/>
              </a:rPr>
              <a:t>ExpressJS</a:t>
            </a:r>
            <a:endParaRPr lang="en-IN" sz="1600" dirty="0">
              <a:latin typeface="Work Sans" pitchFamily="2" charset="0"/>
            </a:endParaRPr>
          </a:p>
          <a:p>
            <a:pPr lvl="1">
              <a:buClr>
                <a:schemeClr val="accent4">
                  <a:lumMod val="25000"/>
                </a:schemeClr>
              </a:buClr>
            </a:pPr>
            <a:r>
              <a:rPr lang="en-IN" sz="1600" dirty="0">
                <a:latin typeface="Work Sans" pitchFamily="2" charset="0"/>
              </a:rPr>
              <a:t>ReactJS</a:t>
            </a:r>
          </a:p>
          <a:p>
            <a:pPr lvl="1">
              <a:buClr>
                <a:schemeClr val="accent4">
                  <a:lumMod val="25000"/>
                </a:schemeClr>
              </a:buClr>
            </a:pPr>
            <a:r>
              <a:rPr lang="en-IN" sz="1600" dirty="0">
                <a:latin typeface="Work Sans" pitchFamily="2" charset="0"/>
              </a:rPr>
              <a:t>NodeJS</a:t>
            </a:r>
          </a:p>
          <a:p>
            <a:pPr lvl="1">
              <a:buClr>
                <a:schemeClr val="accent4">
                  <a:lumMod val="25000"/>
                </a:schemeClr>
              </a:buClr>
            </a:pPr>
            <a:r>
              <a:rPr lang="en-IN" sz="1600" dirty="0">
                <a:latin typeface="Work Sans" pitchFamily="2" charset="0"/>
              </a:rPr>
              <a:t>JWT API</a:t>
            </a:r>
          </a:p>
          <a:p>
            <a:pPr lvl="1">
              <a:buClr>
                <a:schemeClr val="accent4">
                  <a:lumMod val="25000"/>
                </a:schemeClr>
              </a:buClr>
            </a:pPr>
            <a:r>
              <a:rPr lang="en-IN" sz="1600" dirty="0" err="1">
                <a:latin typeface="Work Sans" pitchFamily="2" charset="0"/>
              </a:rPr>
              <a:t>Razorpay</a:t>
            </a:r>
            <a:r>
              <a:rPr lang="en-IN" sz="1600" dirty="0">
                <a:latin typeface="Work Sans" pitchFamily="2" charset="0"/>
              </a:rPr>
              <a:t> API</a:t>
            </a:r>
          </a:p>
          <a:p>
            <a:pPr lvl="1">
              <a:buClr>
                <a:schemeClr val="accent4">
                  <a:lumMod val="25000"/>
                </a:schemeClr>
              </a:buClr>
            </a:pPr>
            <a:r>
              <a:rPr lang="en-IN" sz="1600" dirty="0">
                <a:latin typeface="Work Sans" pitchFamily="2" charset="0"/>
              </a:rPr>
              <a:t>Weather API</a:t>
            </a:r>
          </a:p>
          <a:p>
            <a:pPr lvl="1">
              <a:buClr>
                <a:schemeClr val="accent4">
                  <a:lumMod val="25000"/>
                </a:schemeClr>
              </a:buClr>
            </a:pPr>
            <a:r>
              <a:rPr lang="en-IN" sz="1600" dirty="0">
                <a:latin typeface="Work Sans" pitchFamily="2" charset="0"/>
              </a:rPr>
              <a:t>QR Code</a:t>
            </a:r>
          </a:p>
          <a:p>
            <a:pPr lvl="1">
              <a:buClr>
                <a:schemeClr val="accent4">
                  <a:lumMod val="25000"/>
                </a:schemeClr>
              </a:buClr>
            </a:pPr>
            <a:r>
              <a:rPr lang="en-IN" sz="1600" dirty="0">
                <a:latin typeface="Work Sans" pitchFamily="2" charset="0"/>
              </a:rPr>
              <a:t>And many other internal libraries of frameworks.</a:t>
            </a:r>
          </a:p>
          <a:p>
            <a:pPr marL="0" lvl="0" indent="0" algn="l" rtl="0">
              <a:spcBef>
                <a:spcPts val="0"/>
              </a:spcBef>
              <a:spcAft>
                <a:spcPts val="0"/>
              </a:spcAft>
              <a:buNone/>
            </a:pPr>
            <a:endParaRPr sz="1050" dirty="0">
              <a:latin typeface="Work Sans"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43"/>
          <p:cNvSpPr txBox="1">
            <a:spLocks noGrp="1"/>
          </p:cNvSpPr>
          <p:nvPr>
            <p:ph type="title"/>
          </p:nvPr>
        </p:nvSpPr>
        <p:spPr>
          <a:xfrm>
            <a:off x="273915" y="617946"/>
            <a:ext cx="6327571" cy="976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IN" sz="4400" dirty="0"/>
              <a:t>Future Enhancements</a:t>
            </a:r>
          </a:p>
        </p:txBody>
      </p:sp>
      <p:sp>
        <p:nvSpPr>
          <p:cNvPr id="2656" name="Google Shape;2656;p43"/>
          <p:cNvSpPr/>
          <p:nvPr/>
        </p:nvSpPr>
        <p:spPr>
          <a:xfrm>
            <a:off x="6196099" y="307795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rot="-8317620">
            <a:off x="5989249" y="4299204"/>
            <a:ext cx="1579063" cy="861001"/>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rot="-926629" flipH="1">
            <a:off x="1872659" y="4212124"/>
            <a:ext cx="3266596" cy="1184365"/>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3"/>
          <p:cNvSpPr/>
          <p:nvPr/>
        </p:nvSpPr>
        <p:spPr>
          <a:xfrm rot="1175547" flipH="1">
            <a:off x="6812254" y="2172884"/>
            <a:ext cx="2929697" cy="17597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3"/>
          <p:cNvSpPr/>
          <p:nvPr/>
        </p:nvSpPr>
        <p:spPr>
          <a:xfrm rot="-6605851">
            <a:off x="7482312" y="-597765"/>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1" name="Google Shape;2661;p43"/>
          <p:cNvGrpSpPr/>
          <p:nvPr/>
        </p:nvGrpSpPr>
        <p:grpSpPr>
          <a:xfrm rot="-899705">
            <a:off x="5028206" y="4153776"/>
            <a:ext cx="965234" cy="920795"/>
            <a:chOff x="936800" y="644000"/>
            <a:chExt cx="3397834" cy="3241401"/>
          </a:xfrm>
        </p:grpSpPr>
        <p:sp>
          <p:nvSpPr>
            <p:cNvPr id="2662" name="Google Shape;2662;p43"/>
            <p:cNvSpPr/>
            <p:nvPr/>
          </p:nvSpPr>
          <p:spPr>
            <a:xfrm>
              <a:off x="936800" y="644000"/>
              <a:ext cx="3397834" cy="3241401"/>
            </a:xfrm>
            <a:custGeom>
              <a:avLst/>
              <a:gdLst/>
              <a:ahLst/>
              <a:cxnLst/>
              <a:rect l="l" t="t" r="r" b="b"/>
              <a:pathLst>
                <a:path w="28454" h="27144" extrusionOk="0">
                  <a:moveTo>
                    <a:pt x="25151" y="0"/>
                  </a:moveTo>
                  <a:lnTo>
                    <a:pt x="16731" y="4241"/>
                  </a:lnTo>
                  <a:lnTo>
                    <a:pt x="8297" y="2636"/>
                  </a:lnTo>
                  <a:lnTo>
                    <a:pt x="0" y="7528"/>
                  </a:lnTo>
                  <a:lnTo>
                    <a:pt x="3282" y="27143"/>
                  </a:lnTo>
                  <a:lnTo>
                    <a:pt x="11612" y="22505"/>
                  </a:lnTo>
                  <a:lnTo>
                    <a:pt x="20028" y="24257"/>
                  </a:lnTo>
                  <a:lnTo>
                    <a:pt x="28454" y="19750"/>
                  </a:lnTo>
                  <a:lnTo>
                    <a:pt x="25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3"/>
            <p:cNvSpPr/>
            <p:nvPr/>
          </p:nvSpPr>
          <p:spPr>
            <a:xfrm>
              <a:off x="1060634" y="813332"/>
              <a:ext cx="3149690" cy="2895933"/>
            </a:xfrm>
            <a:custGeom>
              <a:avLst/>
              <a:gdLst/>
              <a:ahLst/>
              <a:cxnLst/>
              <a:rect l="l" t="t" r="r" b="b"/>
              <a:pathLst>
                <a:path w="26376" h="24251" extrusionOk="0">
                  <a:moveTo>
                    <a:pt x="23394" y="0"/>
                  </a:moveTo>
                  <a:lnTo>
                    <a:pt x="15831" y="3809"/>
                  </a:lnTo>
                  <a:lnTo>
                    <a:pt x="7432" y="2211"/>
                  </a:lnTo>
                  <a:lnTo>
                    <a:pt x="1" y="6593"/>
                  </a:lnTo>
                  <a:lnTo>
                    <a:pt x="2954" y="24251"/>
                  </a:lnTo>
                  <a:lnTo>
                    <a:pt x="10424" y="20092"/>
                  </a:lnTo>
                  <a:lnTo>
                    <a:pt x="18849" y="21847"/>
                  </a:lnTo>
                  <a:lnTo>
                    <a:pt x="26375" y="17819"/>
                  </a:lnTo>
                  <a:lnTo>
                    <a:pt x="23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3"/>
            <p:cNvSpPr/>
            <p:nvPr/>
          </p:nvSpPr>
          <p:spPr>
            <a:xfrm>
              <a:off x="1948130" y="1077241"/>
              <a:ext cx="1363361" cy="2344952"/>
            </a:xfrm>
            <a:custGeom>
              <a:avLst/>
              <a:gdLst/>
              <a:ahLst/>
              <a:cxnLst/>
              <a:rect l="l" t="t" r="r" b="b"/>
              <a:pathLst>
                <a:path w="11417" h="19637" extrusionOk="0">
                  <a:moveTo>
                    <a:pt x="0" y="1"/>
                  </a:moveTo>
                  <a:lnTo>
                    <a:pt x="2992" y="17882"/>
                  </a:lnTo>
                  <a:lnTo>
                    <a:pt x="11417" y="19637"/>
                  </a:lnTo>
                  <a:lnTo>
                    <a:pt x="8399" y="1599"/>
                  </a:lnTo>
                  <a:lnTo>
                    <a:pt x="0" y="1"/>
                  </a:lnTo>
                  <a:close/>
                </a:path>
              </a:pathLst>
            </a:custGeom>
            <a:solidFill>
              <a:srgbClr val="9635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3"/>
            <p:cNvSpPr/>
            <p:nvPr/>
          </p:nvSpPr>
          <p:spPr>
            <a:xfrm>
              <a:off x="1060634" y="1139815"/>
              <a:ext cx="3097506" cy="2569572"/>
            </a:xfrm>
            <a:custGeom>
              <a:avLst/>
              <a:gdLst/>
              <a:ahLst/>
              <a:cxnLst/>
              <a:rect l="l" t="t" r="r" b="b"/>
              <a:pathLst>
                <a:path w="25939" h="21518" extrusionOk="0">
                  <a:moveTo>
                    <a:pt x="20544" y="3424"/>
                  </a:moveTo>
                  <a:lnTo>
                    <a:pt x="21169" y="7163"/>
                  </a:lnTo>
                  <a:lnTo>
                    <a:pt x="18286" y="8550"/>
                  </a:lnTo>
                  <a:lnTo>
                    <a:pt x="17673" y="4884"/>
                  </a:lnTo>
                  <a:lnTo>
                    <a:pt x="20544" y="3424"/>
                  </a:lnTo>
                  <a:close/>
                  <a:moveTo>
                    <a:pt x="8173" y="3902"/>
                  </a:moveTo>
                  <a:lnTo>
                    <a:pt x="10917" y="4408"/>
                  </a:lnTo>
                  <a:lnTo>
                    <a:pt x="11567" y="8293"/>
                  </a:lnTo>
                  <a:lnTo>
                    <a:pt x="11567" y="8293"/>
                  </a:lnTo>
                  <a:lnTo>
                    <a:pt x="8814" y="7837"/>
                  </a:lnTo>
                  <a:lnTo>
                    <a:pt x="6186" y="9254"/>
                  </a:lnTo>
                  <a:lnTo>
                    <a:pt x="5538" y="5384"/>
                  </a:lnTo>
                  <a:lnTo>
                    <a:pt x="8173" y="3902"/>
                  </a:lnTo>
                  <a:close/>
                  <a:moveTo>
                    <a:pt x="12156" y="4634"/>
                  </a:moveTo>
                  <a:lnTo>
                    <a:pt x="16563" y="5448"/>
                  </a:lnTo>
                  <a:lnTo>
                    <a:pt x="17172" y="9088"/>
                  </a:lnTo>
                  <a:lnTo>
                    <a:pt x="17403" y="10461"/>
                  </a:lnTo>
                  <a:lnTo>
                    <a:pt x="17452" y="10754"/>
                  </a:lnTo>
                  <a:lnTo>
                    <a:pt x="18127" y="14788"/>
                  </a:lnTo>
                  <a:lnTo>
                    <a:pt x="18127" y="14788"/>
                  </a:lnTo>
                  <a:lnTo>
                    <a:pt x="13732" y="14060"/>
                  </a:lnTo>
                  <a:lnTo>
                    <a:pt x="12156" y="4634"/>
                  </a:lnTo>
                  <a:close/>
                  <a:moveTo>
                    <a:pt x="9045" y="9210"/>
                  </a:moveTo>
                  <a:lnTo>
                    <a:pt x="11806" y="9719"/>
                  </a:lnTo>
                  <a:lnTo>
                    <a:pt x="12498" y="13856"/>
                  </a:lnTo>
                  <a:lnTo>
                    <a:pt x="12498" y="13856"/>
                  </a:lnTo>
                  <a:lnTo>
                    <a:pt x="9763" y="13403"/>
                  </a:lnTo>
                  <a:lnTo>
                    <a:pt x="7119" y="14829"/>
                  </a:lnTo>
                  <a:lnTo>
                    <a:pt x="6279" y="9810"/>
                  </a:lnTo>
                  <a:lnTo>
                    <a:pt x="6279" y="9810"/>
                  </a:lnTo>
                  <a:lnTo>
                    <a:pt x="6426" y="10684"/>
                  </a:lnTo>
                  <a:lnTo>
                    <a:pt x="9045" y="9210"/>
                  </a:lnTo>
                  <a:close/>
                  <a:moveTo>
                    <a:pt x="4508" y="5962"/>
                  </a:moveTo>
                  <a:lnTo>
                    <a:pt x="6085" y="15386"/>
                  </a:lnTo>
                  <a:lnTo>
                    <a:pt x="3304" y="16884"/>
                  </a:lnTo>
                  <a:lnTo>
                    <a:pt x="1739" y="7522"/>
                  </a:lnTo>
                  <a:lnTo>
                    <a:pt x="4508" y="5962"/>
                  </a:lnTo>
                  <a:close/>
                  <a:moveTo>
                    <a:pt x="10180" y="0"/>
                  </a:moveTo>
                  <a:lnTo>
                    <a:pt x="10679" y="2980"/>
                  </a:lnTo>
                  <a:lnTo>
                    <a:pt x="7944" y="2527"/>
                  </a:lnTo>
                  <a:lnTo>
                    <a:pt x="5300" y="3954"/>
                  </a:lnTo>
                  <a:lnTo>
                    <a:pt x="4810" y="1025"/>
                  </a:lnTo>
                  <a:lnTo>
                    <a:pt x="3784" y="1631"/>
                  </a:lnTo>
                  <a:lnTo>
                    <a:pt x="4267" y="4510"/>
                  </a:lnTo>
                  <a:lnTo>
                    <a:pt x="1486" y="6009"/>
                  </a:lnTo>
                  <a:lnTo>
                    <a:pt x="1025" y="3257"/>
                  </a:lnTo>
                  <a:lnTo>
                    <a:pt x="1" y="3861"/>
                  </a:lnTo>
                  <a:lnTo>
                    <a:pt x="452" y="6566"/>
                  </a:lnTo>
                  <a:lnTo>
                    <a:pt x="710" y="8103"/>
                  </a:lnTo>
                  <a:lnTo>
                    <a:pt x="2272" y="17443"/>
                  </a:lnTo>
                  <a:lnTo>
                    <a:pt x="2529" y="18979"/>
                  </a:lnTo>
                  <a:lnTo>
                    <a:pt x="2954" y="21518"/>
                  </a:lnTo>
                  <a:lnTo>
                    <a:pt x="3984" y="20945"/>
                  </a:lnTo>
                  <a:lnTo>
                    <a:pt x="3559" y="18401"/>
                  </a:lnTo>
                  <a:lnTo>
                    <a:pt x="6329" y="16841"/>
                  </a:lnTo>
                  <a:lnTo>
                    <a:pt x="6756" y="19401"/>
                  </a:lnTo>
                  <a:lnTo>
                    <a:pt x="7786" y="18829"/>
                  </a:lnTo>
                  <a:lnTo>
                    <a:pt x="7358" y="16264"/>
                  </a:lnTo>
                  <a:lnTo>
                    <a:pt x="9992" y="14780"/>
                  </a:lnTo>
                  <a:lnTo>
                    <a:pt x="12737" y="15287"/>
                  </a:lnTo>
                  <a:lnTo>
                    <a:pt x="13179" y="17934"/>
                  </a:lnTo>
                  <a:lnTo>
                    <a:pt x="14423" y="18192"/>
                  </a:lnTo>
                  <a:lnTo>
                    <a:pt x="13975" y="15515"/>
                  </a:lnTo>
                  <a:lnTo>
                    <a:pt x="18383" y="16329"/>
                  </a:lnTo>
                  <a:lnTo>
                    <a:pt x="18849" y="19116"/>
                  </a:lnTo>
                  <a:lnTo>
                    <a:pt x="19953" y="18524"/>
                  </a:lnTo>
                  <a:lnTo>
                    <a:pt x="19493" y="15763"/>
                  </a:lnTo>
                  <a:lnTo>
                    <a:pt x="25939" y="12486"/>
                  </a:lnTo>
                  <a:lnTo>
                    <a:pt x="25694" y="11018"/>
                  </a:lnTo>
                  <a:lnTo>
                    <a:pt x="19238" y="14238"/>
                  </a:lnTo>
                  <a:lnTo>
                    <a:pt x="18517" y="9925"/>
                  </a:lnTo>
                  <a:lnTo>
                    <a:pt x="24988" y="6786"/>
                  </a:lnTo>
                  <a:lnTo>
                    <a:pt x="24762" y="5438"/>
                  </a:lnTo>
                  <a:lnTo>
                    <a:pt x="21891" y="6820"/>
                  </a:lnTo>
                  <a:lnTo>
                    <a:pt x="21263" y="3065"/>
                  </a:lnTo>
                  <a:lnTo>
                    <a:pt x="24120" y="1608"/>
                  </a:lnTo>
                  <a:lnTo>
                    <a:pt x="23868" y="97"/>
                  </a:lnTo>
                  <a:lnTo>
                    <a:pt x="17418" y="3353"/>
                  </a:lnTo>
                  <a:lnTo>
                    <a:pt x="16943" y="516"/>
                  </a:lnTo>
                  <a:lnTo>
                    <a:pt x="15832" y="1076"/>
                  </a:lnTo>
                  <a:lnTo>
                    <a:pt x="16307" y="3913"/>
                  </a:lnTo>
                  <a:lnTo>
                    <a:pt x="11913" y="3186"/>
                  </a:lnTo>
                  <a:lnTo>
                    <a:pt x="11420" y="236"/>
                  </a:lnTo>
                  <a:lnTo>
                    <a:pt x="10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3"/>
            <p:cNvSpPr/>
            <p:nvPr/>
          </p:nvSpPr>
          <p:spPr>
            <a:xfrm>
              <a:off x="1816773" y="1592998"/>
              <a:ext cx="145567" cy="249697"/>
            </a:xfrm>
            <a:custGeom>
              <a:avLst/>
              <a:gdLst/>
              <a:ahLst/>
              <a:cxnLst/>
              <a:rect l="l" t="t" r="r" b="b"/>
              <a:pathLst>
                <a:path w="1219" h="2091" extrusionOk="0">
                  <a:moveTo>
                    <a:pt x="582" y="315"/>
                  </a:moveTo>
                  <a:cubicBezTo>
                    <a:pt x="734" y="315"/>
                    <a:pt x="868" y="424"/>
                    <a:pt x="894" y="580"/>
                  </a:cubicBezTo>
                  <a:cubicBezTo>
                    <a:pt x="921" y="749"/>
                    <a:pt x="805" y="911"/>
                    <a:pt x="633" y="937"/>
                  </a:cubicBezTo>
                  <a:cubicBezTo>
                    <a:pt x="622" y="938"/>
                    <a:pt x="608" y="939"/>
                    <a:pt x="596" y="940"/>
                  </a:cubicBezTo>
                  <a:cubicBezTo>
                    <a:pt x="591" y="941"/>
                    <a:pt x="586" y="941"/>
                    <a:pt x="581" y="941"/>
                  </a:cubicBezTo>
                  <a:cubicBezTo>
                    <a:pt x="430" y="941"/>
                    <a:pt x="298" y="831"/>
                    <a:pt x="274" y="677"/>
                  </a:cubicBezTo>
                  <a:cubicBezTo>
                    <a:pt x="249" y="518"/>
                    <a:pt x="347" y="369"/>
                    <a:pt x="498" y="326"/>
                  </a:cubicBezTo>
                  <a:cubicBezTo>
                    <a:pt x="510" y="322"/>
                    <a:pt x="521" y="320"/>
                    <a:pt x="533" y="319"/>
                  </a:cubicBezTo>
                  <a:cubicBezTo>
                    <a:pt x="550" y="316"/>
                    <a:pt x="566" y="315"/>
                    <a:pt x="582" y="315"/>
                  </a:cubicBezTo>
                  <a:close/>
                  <a:moveTo>
                    <a:pt x="584" y="0"/>
                  </a:moveTo>
                  <a:cubicBezTo>
                    <a:pt x="539" y="0"/>
                    <a:pt x="494" y="5"/>
                    <a:pt x="450" y="15"/>
                  </a:cubicBezTo>
                  <a:cubicBezTo>
                    <a:pt x="217" y="66"/>
                    <a:pt x="12" y="255"/>
                    <a:pt x="8" y="551"/>
                  </a:cubicBezTo>
                  <a:cubicBezTo>
                    <a:pt x="0" y="874"/>
                    <a:pt x="176" y="1349"/>
                    <a:pt x="771" y="2038"/>
                  </a:cubicBezTo>
                  <a:cubicBezTo>
                    <a:pt x="786" y="2055"/>
                    <a:pt x="802" y="2074"/>
                    <a:pt x="818" y="2091"/>
                  </a:cubicBezTo>
                  <a:cubicBezTo>
                    <a:pt x="1194" y="1211"/>
                    <a:pt x="1219" y="688"/>
                    <a:pt x="1111" y="375"/>
                  </a:cubicBezTo>
                  <a:cubicBezTo>
                    <a:pt x="1021" y="118"/>
                    <a:pt x="803"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3"/>
            <p:cNvSpPr/>
            <p:nvPr/>
          </p:nvSpPr>
          <p:spPr>
            <a:xfrm>
              <a:off x="1888423" y="1866938"/>
              <a:ext cx="67111" cy="23047"/>
            </a:xfrm>
            <a:custGeom>
              <a:avLst/>
              <a:gdLst/>
              <a:ahLst/>
              <a:cxnLst/>
              <a:rect l="l" t="t" r="r" b="b"/>
              <a:pathLst>
                <a:path w="562" h="193" extrusionOk="0">
                  <a:moveTo>
                    <a:pt x="396" y="0"/>
                  </a:moveTo>
                  <a:cubicBezTo>
                    <a:pt x="357" y="0"/>
                    <a:pt x="313" y="4"/>
                    <a:pt x="267" y="11"/>
                  </a:cubicBezTo>
                  <a:cubicBezTo>
                    <a:pt x="117" y="37"/>
                    <a:pt x="0" y="95"/>
                    <a:pt x="8" y="142"/>
                  </a:cubicBezTo>
                  <a:cubicBezTo>
                    <a:pt x="13" y="175"/>
                    <a:pt x="75" y="193"/>
                    <a:pt x="162" y="193"/>
                  </a:cubicBezTo>
                  <a:cubicBezTo>
                    <a:pt x="202" y="193"/>
                    <a:pt x="247" y="189"/>
                    <a:pt x="295" y="181"/>
                  </a:cubicBezTo>
                  <a:cubicBezTo>
                    <a:pt x="445" y="155"/>
                    <a:pt x="561" y="97"/>
                    <a:pt x="554" y="51"/>
                  </a:cubicBezTo>
                  <a:cubicBezTo>
                    <a:pt x="548" y="18"/>
                    <a:pt x="484"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3401537" y="2314987"/>
              <a:ext cx="145686" cy="249816"/>
            </a:xfrm>
            <a:custGeom>
              <a:avLst/>
              <a:gdLst/>
              <a:ahLst/>
              <a:cxnLst/>
              <a:rect l="l" t="t" r="r" b="b"/>
              <a:pathLst>
                <a:path w="1220" h="2092" extrusionOk="0">
                  <a:moveTo>
                    <a:pt x="583" y="316"/>
                  </a:moveTo>
                  <a:cubicBezTo>
                    <a:pt x="735" y="316"/>
                    <a:pt x="869" y="426"/>
                    <a:pt x="894" y="581"/>
                  </a:cubicBezTo>
                  <a:cubicBezTo>
                    <a:pt x="922" y="750"/>
                    <a:pt x="805" y="911"/>
                    <a:pt x="635" y="938"/>
                  </a:cubicBezTo>
                  <a:cubicBezTo>
                    <a:pt x="622" y="939"/>
                    <a:pt x="609" y="940"/>
                    <a:pt x="598" y="941"/>
                  </a:cubicBezTo>
                  <a:cubicBezTo>
                    <a:pt x="593" y="941"/>
                    <a:pt x="588" y="941"/>
                    <a:pt x="583" y="941"/>
                  </a:cubicBezTo>
                  <a:cubicBezTo>
                    <a:pt x="431" y="941"/>
                    <a:pt x="299" y="832"/>
                    <a:pt x="274" y="678"/>
                  </a:cubicBezTo>
                  <a:cubicBezTo>
                    <a:pt x="249" y="519"/>
                    <a:pt x="348" y="370"/>
                    <a:pt x="498" y="327"/>
                  </a:cubicBezTo>
                  <a:cubicBezTo>
                    <a:pt x="510" y="324"/>
                    <a:pt x="523" y="321"/>
                    <a:pt x="535" y="319"/>
                  </a:cubicBezTo>
                  <a:cubicBezTo>
                    <a:pt x="551" y="317"/>
                    <a:pt x="567" y="316"/>
                    <a:pt x="583" y="316"/>
                  </a:cubicBezTo>
                  <a:close/>
                  <a:moveTo>
                    <a:pt x="584" y="1"/>
                  </a:moveTo>
                  <a:cubicBezTo>
                    <a:pt x="539" y="1"/>
                    <a:pt x="493" y="6"/>
                    <a:pt x="449" y="16"/>
                  </a:cubicBezTo>
                  <a:cubicBezTo>
                    <a:pt x="216" y="68"/>
                    <a:pt x="12" y="255"/>
                    <a:pt x="7" y="553"/>
                  </a:cubicBezTo>
                  <a:cubicBezTo>
                    <a:pt x="0" y="875"/>
                    <a:pt x="175" y="1349"/>
                    <a:pt x="770" y="2038"/>
                  </a:cubicBezTo>
                  <a:cubicBezTo>
                    <a:pt x="785" y="2056"/>
                    <a:pt x="801" y="2074"/>
                    <a:pt x="817" y="2092"/>
                  </a:cubicBezTo>
                  <a:cubicBezTo>
                    <a:pt x="1196" y="1212"/>
                    <a:pt x="1219" y="688"/>
                    <a:pt x="1110" y="377"/>
                  </a:cubicBezTo>
                  <a:cubicBezTo>
                    <a:pt x="1020" y="119"/>
                    <a:pt x="802"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3"/>
            <p:cNvSpPr/>
            <p:nvPr/>
          </p:nvSpPr>
          <p:spPr>
            <a:xfrm>
              <a:off x="3473067" y="2589046"/>
              <a:ext cx="67111" cy="23047"/>
            </a:xfrm>
            <a:custGeom>
              <a:avLst/>
              <a:gdLst/>
              <a:ahLst/>
              <a:cxnLst/>
              <a:rect l="l" t="t" r="r" b="b"/>
              <a:pathLst>
                <a:path w="562" h="193" extrusionOk="0">
                  <a:moveTo>
                    <a:pt x="400" y="0"/>
                  </a:moveTo>
                  <a:cubicBezTo>
                    <a:pt x="360" y="0"/>
                    <a:pt x="315" y="4"/>
                    <a:pt x="267" y="12"/>
                  </a:cubicBezTo>
                  <a:cubicBezTo>
                    <a:pt x="117" y="36"/>
                    <a:pt x="1" y="95"/>
                    <a:pt x="9" y="142"/>
                  </a:cubicBezTo>
                  <a:cubicBezTo>
                    <a:pt x="14" y="174"/>
                    <a:pt x="76" y="192"/>
                    <a:pt x="162" y="192"/>
                  </a:cubicBezTo>
                  <a:cubicBezTo>
                    <a:pt x="202" y="192"/>
                    <a:pt x="248" y="188"/>
                    <a:pt x="295" y="180"/>
                  </a:cubicBezTo>
                  <a:cubicBezTo>
                    <a:pt x="445" y="156"/>
                    <a:pt x="562" y="97"/>
                    <a:pt x="554" y="50"/>
                  </a:cubicBezTo>
                  <a:cubicBezTo>
                    <a:pt x="548" y="18"/>
                    <a:pt x="486"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3"/>
            <p:cNvSpPr/>
            <p:nvPr/>
          </p:nvSpPr>
          <p:spPr>
            <a:xfrm>
              <a:off x="1583077" y="3103012"/>
              <a:ext cx="145686" cy="249816"/>
            </a:xfrm>
            <a:custGeom>
              <a:avLst/>
              <a:gdLst/>
              <a:ahLst/>
              <a:cxnLst/>
              <a:rect l="l" t="t" r="r" b="b"/>
              <a:pathLst>
                <a:path w="1220" h="2092" extrusionOk="0">
                  <a:moveTo>
                    <a:pt x="583" y="316"/>
                  </a:moveTo>
                  <a:cubicBezTo>
                    <a:pt x="734" y="316"/>
                    <a:pt x="869" y="425"/>
                    <a:pt x="894" y="581"/>
                  </a:cubicBezTo>
                  <a:cubicBezTo>
                    <a:pt x="922" y="749"/>
                    <a:pt x="806" y="909"/>
                    <a:pt x="634" y="938"/>
                  </a:cubicBezTo>
                  <a:cubicBezTo>
                    <a:pt x="622" y="939"/>
                    <a:pt x="608" y="940"/>
                    <a:pt x="597" y="941"/>
                  </a:cubicBezTo>
                  <a:cubicBezTo>
                    <a:pt x="592" y="941"/>
                    <a:pt x="587" y="941"/>
                    <a:pt x="582" y="941"/>
                  </a:cubicBezTo>
                  <a:cubicBezTo>
                    <a:pt x="430" y="941"/>
                    <a:pt x="298" y="831"/>
                    <a:pt x="275" y="678"/>
                  </a:cubicBezTo>
                  <a:cubicBezTo>
                    <a:pt x="249" y="519"/>
                    <a:pt x="347" y="369"/>
                    <a:pt x="498" y="327"/>
                  </a:cubicBezTo>
                  <a:cubicBezTo>
                    <a:pt x="510" y="323"/>
                    <a:pt x="522" y="320"/>
                    <a:pt x="534" y="319"/>
                  </a:cubicBezTo>
                  <a:cubicBezTo>
                    <a:pt x="550" y="317"/>
                    <a:pt x="567" y="316"/>
                    <a:pt x="583" y="316"/>
                  </a:cubicBezTo>
                  <a:close/>
                  <a:moveTo>
                    <a:pt x="585" y="1"/>
                  </a:moveTo>
                  <a:cubicBezTo>
                    <a:pt x="540" y="1"/>
                    <a:pt x="495" y="6"/>
                    <a:pt x="451" y="15"/>
                  </a:cubicBezTo>
                  <a:cubicBezTo>
                    <a:pt x="217" y="67"/>
                    <a:pt x="13" y="255"/>
                    <a:pt x="8" y="552"/>
                  </a:cubicBezTo>
                  <a:cubicBezTo>
                    <a:pt x="1" y="875"/>
                    <a:pt x="176" y="1349"/>
                    <a:pt x="771" y="2038"/>
                  </a:cubicBezTo>
                  <a:cubicBezTo>
                    <a:pt x="786" y="2055"/>
                    <a:pt x="802" y="2074"/>
                    <a:pt x="818" y="2091"/>
                  </a:cubicBezTo>
                  <a:cubicBezTo>
                    <a:pt x="1195" y="1212"/>
                    <a:pt x="1219" y="688"/>
                    <a:pt x="1112" y="376"/>
                  </a:cubicBezTo>
                  <a:cubicBezTo>
                    <a:pt x="1021" y="119"/>
                    <a:pt x="804" y="1"/>
                    <a:pt x="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1654607" y="3376833"/>
              <a:ext cx="67111" cy="23047"/>
            </a:xfrm>
            <a:custGeom>
              <a:avLst/>
              <a:gdLst/>
              <a:ahLst/>
              <a:cxnLst/>
              <a:rect l="l" t="t" r="r" b="b"/>
              <a:pathLst>
                <a:path w="562" h="193" extrusionOk="0">
                  <a:moveTo>
                    <a:pt x="398" y="0"/>
                  </a:moveTo>
                  <a:cubicBezTo>
                    <a:pt x="358" y="0"/>
                    <a:pt x="314" y="4"/>
                    <a:pt x="267" y="12"/>
                  </a:cubicBezTo>
                  <a:cubicBezTo>
                    <a:pt x="116" y="37"/>
                    <a:pt x="1" y="96"/>
                    <a:pt x="8" y="143"/>
                  </a:cubicBezTo>
                  <a:cubicBezTo>
                    <a:pt x="13" y="174"/>
                    <a:pt x="76" y="192"/>
                    <a:pt x="164" y="192"/>
                  </a:cubicBezTo>
                  <a:cubicBezTo>
                    <a:pt x="203" y="192"/>
                    <a:pt x="248" y="189"/>
                    <a:pt x="295" y="181"/>
                  </a:cubicBezTo>
                  <a:cubicBezTo>
                    <a:pt x="445" y="156"/>
                    <a:pt x="562" y="97"/>
                    <a:pt x="553" y="50"/>
                  </a:cubicBezTo>
                  <a:cubicBezTo>
                    <a:pt x="548" y="18"/>
                    <a:pt x="485"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rot="-5610401">
            <a:off x="6663508" y="661725"/>
            <a:ext cx="1575094" cy="1466273"/>
            <a:chOff x="1438025" y="366400"/>
            <a:chExt cx="4722574" cy="4396298"/>
          </a:xfrm>
        </p:grpSpPr>
        <p:sp>
          <p:nvSpPr>
            <p:cNvPr id="2673" name="Google Shape;2673;p43"/>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3"/>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3"/>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3"/>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3"/>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43"/>
          <p:cNvGrpSpPr/>
          <p:nvPr/>
        </p:nvGrpSpPr>
        <p:grpSpPr>
          <a:xfrm>
            <a:off x="5833958" y="397849"/>
            <a:ext cx="262163" cy="531538"/>
            <a:chOff x="2322875" y="1049950"/>
            <a:chExt cx="1301705" cy="2640525"/>
          </a:xfrm>
        </p:grpSpPr>
        <p:sp>
          <p:nvSpPr>
            <p:cNvPr id="2685" name="Google Shape;2685;p43"/>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3"/>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3"/>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8" name="Google Shape;2688;p43"/>
          <p:cNvSpPr/>
          <p:nvPr/>
        </p:nvSpPr>
        <p:spPr>
          <a:xfrm rot="-693687">
            <a:off x="1897425" y="-600783"/>
            <a:ext cx="3025015" cy="1817032"/>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48;p67">
            <a:extLst>
              <a:ext uri="{FF2B5EF4-FFF2-40B4-BE49-F238E27FC236}">
                <a16:creationId xmlns:a16="http://schemas.microsoft.com/office/drawing/2014/main" id="{768677F4-18AA-3882-F4AB-C312CE74E6AF}"/>
              </a:ext>
            </a:extLst>
          </p:cNvPr>
          <p:cNvSpPr txBox="1">
            <a:spLocks noGrp="1"/>
          </p:cNvSpPr>
          <p:nvPr>
            <p:ph type="subTitle" idx="1"/>
          </p:nvPr>
        </p:nvSpPr>
        <p:spPr>
          <a:xfrm>
            <a:off x="174746" y="1489879"/>
            <a:ext cx="6008479" cy="2703727"/>
          </a:xfrm>
          <a:prstGeom prst="rect">
            <a:avLst/>
          </a:prstGeom>
        </p:spPr>
        <p:txBody>
          <a:bodyPr spcFirstLastPara="1" wrap="square" lIns="0" tIns="91425" rIns="91425" bIns="91425" anchor="t" anchorCtr="0">
            <a:noAutofit/>
          </a:bodyPr>
          <a:lstStyle/>
          <a:p>
            <a:pPr lvl="1" algn="l">
              <a:spcBef>
                <a:spcPts val="300"/>
              </a:spcBef>
            </a:pPr>
            <a:r>
              <a:rPr lang="en-US" dirty="0"/>
              <a:t>Feature Enhancement</a:t>
            </a:r>
          </a:p>
          <a:p>
            <a:pPr lvl="2" algn="l">
              <a:spcBef>
                <a:spcPts val="300"/>
              </a:spcBef>
              <a:buFontTx/>
              <a:buChar char="-"/>
            </a:pPr>
            <a:r>
              <a:rPr lang="en-US" dirty="0"/>
              <a:t>Adding </a:t>
            </a:r>
            <a:r>
              <a:rPr lang="en-US" b="1" u="sng" dirty="0"/>
              <a:t>tour recommendation system</a:t>
            </a:r>
            <a:r>
              <a:rPr lang="en-US" b="1" dirty="0"/>
              <a:t>. </a:t>
            </a:r>
          </a:p>
          <a:p>
            <a:pPr lvl="2" algn="l">
              <a:spcBef>
                <a:spcPts val="300"/>
              </a:spcBef>
              <a:buFontTx/>
              <a:buChar char="-"/>
            </a:pPr>
            <a:r>
              <a:rPr lang="en-US" dirty="0"/>
              <a:t>Expansion of </a:t>
            </a:r>
            <a:r>
              <a:rPr lang="en-US" b="1" u="sng" dirty="0"/>
              <a:t>admin features </a:t>
            </a:r>
            <a:r>
              <a:rPr lang="en-US" dirty="0"/>
              <a:t>for better management</a:t>
            </a:r>
          </a:p>
          <a:p>
            <a:pPr lvl="2" algn="l">
              <a:spcBef>
                <a:spcPts val="300"/>
              </a:spcBef>
              <a:buFontTx/>
              <a:buChar char="-"/>
            </a:pPr>
            <a:r>
              <a:rPr lang="en-US" dirty="0"/>
              <a:t>Continuous </a:t>
            </a:r>
            <a:r>
              <a:rPr lang="en-US" b="1" u="sng" dirty="0"/>
              <a:t>UI/UX </a:t>
            </a:r>
            <a:r>
              <a:rPr lang="en-US" u="sng" dirty="0"/>
              <a:t>improvements </a:t>
            </a:r>
            <a:r>
              <a:rPr lang="en-US" dirty="0"/>
              <a:t>based on user feedback.</a:t>
            </a:r>
          </a:p>
          <a:p>
            <a:pPr lvl="2" algn="l">
              <a:spcBef>
                <a:spcPts val="300"/>
              </a:spcBef>
              <a:buFontTx/>
              <a:buChar char="-"/>
            </a:pPr>
            <a:r>
              <a:rPr lang="en-US" b="1" u="sng" dirty="0"/>
              <a:t>Multi Language </a:t>
            </a:r>
            <a:r>
              <a:rPr lang="en-US" dirty="0"/>
              <a:t>Support</a:t>
            </a:r>
          </a:p>
          <a:p>
            <a:pPr lvl="2" algn="l">
              <a:spcBef>
                <a:spcPts val="300"/>
              </a:spcBef>
              <a:buFontTx/>
              <a:buChar char="-"/>
            </a:pPr>
            <a:endParaRPr lang="en-US" sz="1000" dirty="0"/>
          </a:p>
          <a:p>
            <a:pPr lvl="1" algn="l">
              <a:spcBef>
                <a:spcPts val="200"/>
              </a:spcBef>
            </a:pPr>
            <a:r>
              <a:rPr lang="en-US" dirty="0"/>
              <a:t>Tech Enhancement.</a:t>
            </a:r>
          </a:p>
          <a:p>
            <a:pPr lvl="2" algn="l">
              <a:spcBef>
                <a:spcPts val="200"/>
              </a:spcBef>
              <a:buFontTx/>
              <a:buChar char="-"/>
            </a:pPr>
            <a:r>
              <a:rPr lang="en-US" dirty="0"/>
              <a:t>Disintegrate this app in </a:t>
            </a:r>
            <a:r>
              <a:rPr lang="en-US" b="1" u="sng" dirty="0"/>
              <a:t>Microservice app</a:t>
            </a:r>
            <a:r>
              <a:rPr lang="en-US" b="1" dirty="0"/>
              <a:t>.</a:t>
            </a:r>
          </a:p>
          <a:p>
            <a:pPr lvl="2" algn="l">
              <a:spcBef>
                <a:spcPts val="300"/>
              </a:spcBef>
              <a:buFontTx/>
              <a:buChar cha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49"/>
          <p:cNvSpPr txBox="1">
            <a:spLocks noGrp="1"/>
          </p:cNvSpPr>
          <p:nvPr>
            <p:ph type="title"/>
          </p:nvPr>
        </p:nvSpPr>
        <p:spPr>
          <a:xfrm>
            <a:off x="781505" y="1222915"/>
            <a:ext cx="5047613" cy="1661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Thank You!</a:t>
            </a:r>
            <a:endParaRPr dirty="0"/>
          </a:p>
        </p:txBody>
      </p:sp>
      <p:sp>
        <p:nvSpPr>
          <p:cNvPr id="2919" name="Google Shape;2919;p49"/>
          <p:cNvSpPr/>
          <p:nvPr/>
        </p:nvSpPr>
        <p:spPr>
          <a:xfrm>
            <a:off x="1629524" y="453101"/>
            <a:ext cx="158296" cy="152513"/>
          </a:xfrm>
          <a:custGeom>
            <a:avLst/>
            <a:gdLst/>
            <a:ahLst/>
            <a:cxnLst/>
            <a:rect l="l" t="t" r="r" b="b"/>
            <a:pathLst>
              <a:path w="6175" h="5950" extrusionOk="0">
                <a:moveTo>
                  <a:pt x="1262" y="0"/>
                </a:moveTo>
                <a:cubicBezTo>
                  <a:pt x="968" y="0"/>
                  <a:pt x="673" y="112"/>
                  <a:pt x="449" y="337"/>
                </a:cubicBezTo>
                <a:cubicBezTo>
                  <a:pt x="0" y="785"/>
                  <a:pt x="0" y="1514"/>
                  <a:pt x="449" y="1963"/>
                </a:cubicBezTo>
                <a:lnTo>
                  <a:pt x="1464" y="2978"/>
                </a:lnTo>
                <a:lnTo>
                  <a:pt x="449" y="3993"/>
                </a:lnTo>
                <a:cubicBezTo>
                  <a:pt x="0" y="4441"/>
                  <a:pt x="0" y="5165"/>
                  <a:pt x="449" y="5613"/>
                </a:cubicBezTo>
                <a:cubicBezTo>
                  <a:pt x="673" y="5838"/>
                  <a:pt x="968" y="5950"/>
                  <a:pt x="1262" y="5950"/>
                </a:cubicBezTo>
                <a:cubicBezTo>
                  <a:pt x="1556" y="5950"/>
                  <a:pt x="1851" y="5838"/>
                  <a:pt x="2075" y="5613"/>
                </a:cubicBezTo>
                <a:lnTo>
                  <a:pt x="3090" y="4598"/>
                </a:lnTo>
                <a:lnTo>
                  <a:pt x="4105" y="5613"/>
                </a:lnTo>
                <a:cubicBezTo>
                  <a:pt x="4329" y="5838"/>
                  <a:pt x="4622" y="5950"/>
                  <a:pt x="4915" y="5950"/>
                </a:cubicBezTo>
                <a:cubicBezTo>
                  <a:pt x="5208" y="5950"/>
                  <a:pt x="5501" y="5838"/>
                  <a:pt x="5726" y="5613"/>
                </a:cubicBezTo>
                <a:cubicBezTo>
                  <a:pt x="6174" y="5165"/>
                  <a:pt x="6174" y="4441"/>
                  <a:pt x="5726" y="3993"/>
                </a:cubicBezTo>
                <a:lnTo>
                  <a:pt x="4711" y="2978"/>
                </a:lnTo>
                <a:lnTo>
                  <a:pt x="5726" y="1963"/>
                </a:lnTo>
                <a:cubicBezTo>
                  <a:pt x="6174" y="1514"/>
                  <a:pt x="6174" y="785"/>
                  <a:pt x="5726" y="337"/>
                </a:cubicBezTo>
                <a:cubicBezTo>
                  <a:pt x="5501" y="112"/>
                  <a:pt x="5208" y="0"/>
                  <a:pt x="4915" y="0"/>
                </a:cubicBezTo>
                <a:cubicBezTo>
                  <a:pt x="4622" y="0"/>
                  <a:pt x="4329" y="112"/>
                  <a:pt x="4105" y="337"/>
                </a:cubicBezTo>
                <a:lnTo>
                  <a:pt x="3090" y="1352"/>
                </a:lnTo>
                <a:lnTo>
                  <a:pt x="2075" y="337"/>
                </a:lnTo>
                <a:cubicBezTo>
                  <a:pt x="1851" y="112"/>
                  <a:pt x="1556" y="0"/>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000738" y="3651275"/>
            <a:ext cx="186813" cy="186676"/>
          </a:xfrm>
          <a:custGeom>
            <a:avLst/>
            <a:gdLst/>
            <a:ahLst/>
            <a:cxnLst/>
            <a:rect l="l" t="t" r="r" b="b"/>
            <a:pathLst>
              <a:path w="6113" h="6108" extrusionOk="0">
                <a:moveTo>
                  <a:pt x="3057" y="977"/>
                </a:moveTo>
                <a:cubicBezTo>
                  <a:pt x="4206" y="977"/>
                  <a:pt x="5131" y="1907"/>
                  <a:pt x="5131" y="3051"/>
                </a:cubicBezTo>
                <a:cubicBezTo>
                  <a:pt x="5131" y="4201"/>
                  <a:pt x="4206" y="5132"/>
                  <a:pt x="3057" y="5132"/>
                </a:cubicBezTo>
                <a:cubicBezTo>
                  <a:pt x="1913" y="5132"/>
                  <a:pt x="982" y="4201"/>
                  <a:pt x="982" y="3051"/>
                </a:cubicBezTo>
                <a:cubicBezTo>
                  <a:pt x="982" y="1907"/>
                  <a:pt x="1907" y="977"/>
                  <a:pt x="3057" y="977"/>
                </a:cubicBezTo>
                <a:close/>
                <a:moveTo>
                  <a:pt x="3057" y="1"/>
                </a:moveTo>
                <a:cubicBezTo>
                  <a:pt x="1369" y="1"/>
                  <a:pt x="0" y="1369"/>
                  <a:pt x="0" y="3051"/>
                </a:cubicBezTo>
                <a:cubicBezTo>
                  <a:pt x="0" y="4739"/>
                  <a:pt x="1369" y="6108"/>
                  <a:pt x="3057" y="6108"/>
                </a:cubicBezTo>
                <a:cubicBezTo>
                  <a:pt x="4744" y="6108"/>
                  <a:pt x="6113" y="4739"/>
                  <a:pt x="6113" y="3051"/>
                </a:cubicBezTo>
                <a:cubicBezTo>
                  <a:pt x="6113" y="1369"/>
                  <a:pt x="4744" y="1"/>
                  <a:pt x="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1" name="Google Shape;2921;p49"/>
          <p:cNvGrpSpPr/>
          <p:nvPr/>
        </p:nvGrpSpPr>
        <p:grpSpPr>
          <a:xfrm>
            <a:off x="2014883" y="4348362"/>
            <a:ext cx="262163" cy="531538"/>
            <a:chOff x="2322875" y="1049950"/>
            <a:chExt cx="1301705" cy="2640525"/>
          </a:xfrm>
        </p:grpSpPr>
        <p:sp>
          <p:nvSpPr>
            <p:cNvPr id="2922" name="Google Shape;2922;p4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49"/>
          <p:cNvGrpSpPr/>
          <p:nvPr/>
        </p:nvGrpSpPr>
        <p:grpSpPr>
          <a:xfrm>
            <a:off x="4309833" y="649524"/>
            <a:ext cx="262163" cy="531538"/>
            <a:chOff x="2322875" y="1049950"/>
            <a:chExt cx="1301705" cy="2640525"/>
          </a:xfrm>
        </p:grpSpPr>
        <p:sp>
          <p:nvSpPr>
            <p:cNvPr id="2926" name="Google Shape;2926;p49"/>
            <p:cNvSpPr/>
            <p:nvPr/>
          </p:nvSpPr>
          <p:spPr>
            <a:xfrm>
              <a:off x="2322875" y="1049950"/>
              <a:ext cx="1301705" cy="2228295"/>
            </a:xfrm>
            <a:custGeom>
              <a:avLst/>
              <a:gdLst/>
              <a:ahLst/>
              <a:cxnLst/>
              <a:rect l="l" t="t" r="r" b="b"/>
              <a:pathLst>
                <a:path w="10872" h="18611" extrusionOk="0">
                  <a:moveTo>
                    <a:pt x="5442" y="2763"/>
                  </a:moveTo>
                  <a:cubicBezTo>
                    <a:pt x="5449" y="2763"/>
                    <a:pt x="5456" y="2763"/>
                    <a:pt x="5463" y="2763"/>
                  </a:cubicBezTo>
                  <a:cubicBezTo>
                    <a:pt x="6992" y="2776"/>
                    <a:pt x="8222" y="4027"/>
                    <a:pt x="8208" y="5556"/>
                  </a:cubicBezTo>
                  <a:cubicBezTo>
                    <a:pt x="8196" y="7077"/>
                    <a:pt x="6958" y="8301"/>
                    <a:pt x="5441" y="8301"/>
                  </a:cubicBezTo>
                  <a:cubicBezTo>
                    <a:pt x="5433" y="8301"/>
                    <a:pt x="5425" y="8301"/>
                    <a:pt x="5417" y="8301"/>
                  </a:cubicBezTo>
                  <a:cubicBezTo>
                    <a:pt x="5305" y="8299"/>
                    <a:pt x="5195" y="8290"/>
                    <a:pt x="5088" y="8277"/>
                  </a:cubicBezTo>
                  <a:cubicBezTo>
                    <a:pt x="3716" y="8102"/>
                    <a:pt x="2659" y="6927"/>
                    <a:pt x="2671" y="5509"/>
                  </a:cubicBezTo>
                  <a:cubicBezTo>
                    <a:pt x="2683" y="4091"/>
                    <a:pt x="3759" y="2934"/>
                    <a:pt x="5132" y="2781"/>
                  </a:cubicBezTo>
                  <a:cubicBezTo>
                    <a:pt x="5234" y="2770"/>
                    <a:pt x="5337" y="2763"/>
                    <a:pt x="5442" y="2763"/>
                  </a:cubicBezTo>
                  <a:close/>
                  <a:moveTo>
                    <a:pt x="5441" y="1"/>
                  </a:moveTo>
                  <a:cubicBezTo>
                    <a:pt x="5346" y="1"/>
                    <a:pt x="5251" y="3"/>
                    <a:pt x="5157" y="8"/>
                  </a:cubicBezTo>
                  <a:cubicBezTo>
                    <a:pt x="3050" y="119"/>
                    <a:pt x="1010" y="1456"/>
                    <a:pt x="525" y="4033"/>
                  </a:cubicBezTo>
                  <a:cubicBezTo>
                    <a:pt x="1" y="6825"/>
                    <a:pt x="840" y="11210"/>
                    <a:pt x="5004" y="18080"/>
                  </a:cubicBezTo>
                  <a:cubicBezTo>
                    <a:pt x="5111" y="18255"/>
                    <a:pt x="5220" y="18432"/>
                    <a:pt x="5330" y="18611"/>
                  </a:cubicBezTo>
                  <a:cubicBezTo>
                    <a:pt x="9898" y="11510"/>
                    <a:pt x="10872" y="6988"/>
                    <a:pt x="10380" y="4116"/>
                  </a:cubicBezTo>
                  <a:cubicBezTo>
                    <a:pt x="9912" y="1377"/>
                    <a:pt x="7676"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2681824" y="3509683"/>
              <a:ext cx="584881" cy="180792"/>
            </a:xfrm>
            <a:custGeom>
              <a:avLst/>
              <a:gdLst/>
              <a:ahLst/>
              <a:cxnLst/>
              <a:rect l="l" t="t" r="r" b="b"/>
              <a:pathLst>
                <a:path w="4885" h="1510" extrusionOk="0">
                  <a:moveTo>
                    <a:pt x="2442" y="1"/>
                  </a:moveTo>
                  <a:cubicBezTo>
                    <a:pt x="1094" y="1"/>
                    <a:pt x="1" y="340"/>
                    <a:pt x="1" y="756"/>
                  </a:cubicBezTo>
                  <a:cubicBezTo>
                    <a:pt x="1" y="1171"/>
                    <a:pt x="1094" y="1509"/>
                    <a:pt x="2442" y="1509"/>
                  </a:cubicBezTo>
                  <a:cubicBezTo>
                    <a:pt x="3791" y="1509"/>
                    <a:pt x="4884" y="1172"/>
                    <a:pt x="4884" y="756"/>
                  </a:cubicBezTo>
                  <a:cubicBezTo>
                    <a:pt x="4884" y="339"/>
                    <a:pt x="3791"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2922002" y="1049950"/>
              <a:ext cx="702576" cy="2228295"/>
            </a:xfrm>
            <a:custGeom>
              <a:avLst/>
              <a:gdLst/>
              <a:ahLst/>
              <a:cxnLst/>
              <a:rect l="l" t="t" r="r" b="b"/>
              <a:pathLst>
                <a:path w="5868" h="18611" extrusionOk="0">
                  <a:moveTo>
                    <a:pt x="439" y="0"/>
                  </a:moveTo>
                  <a:cubicBezTo>
                    <a:pt x="343" y="0"/>
                    <a:pt x="248" y="3"/>
                    <a:pt x="153" y="8"/>
                  </a:cubicBezTo>
                  <a:cubicBezTo>
                    <a:pt x="2258" y="153"/>
                    <a:pt x="4275" y="1524"/>
                    <a:pt x="4716" y="4110"/>
                  </a:cubicBezTo>
                  <a:cubicBezTo>
                    <a:pt x="5195" y="6911"/>
                    <a:pt x="4281" y="11280"/>
                    <a:pt x="0" y="18080"/>
                  </a:cubicBezTo>
                  <a:cubicBezTo>
                    <a:pt x="107" y="18255"/>
                    <a:pt x="216" y="18432"/>
                    <a:pt x="326" y="18611"/>
                  </a:cubicBezTo>
                  <a:cubicBezTo>
                    <a:pt x="4894" y="11510"/>
                    <a:pt x="5868" y="6988"/>
                    <a:pt x="5376" y="4116"/>
                  </a:cubicBezTo>
                  <a:cubicBezTo>
                    <a:pt x="4908" y="1378"/>
                    <a:pt x="2673" y="0"/>
                    <a:pt x="439" y="0"/>
                  </a:cubicBezTo>
                  <a:close/>
                </a:path>
              </a:pathLst>
            </a:custGeom>
            <a:solidFill>
              <a:srgbClr val="692300">
                <a:alpha val="589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49"/>
          <p:cNvSpPr/>
          <p:nvPr/>
        </p:nvSpPr>
        <p:spPr>
          <a:xfrm rot="-138981" flipH="1">
            <a:off x="3098339" y="4190533"/>
            <a:ext cx="3267741" cy="1184784"/>
          </a:xfrm>
          <a:custGeom>
            <a:avLst/>
            <a:gdLst/>
            <a:ahLst/>
            <a:cxnLst/>
            <a:rect l="l" t="t" r="r" b="b"/>
            <a:pathLst>
              <a:path w="53041" h="19231" fill="none" extrusionOk="0">
                <a:moveTo>
                  <a:pt x="53040" y="14789"/>
                </a:moveTo>
                <a:cubicBezTo>
                  <a:pt x="53040" y="14789"/>
                  <a:pt x="49618" y="17159"/>
                  <a:pt x="41611" y="7597"/>
                </a:cubicBezTo>
                <a:cubicBezTo>
                  <a:pt x="39545" y="5131"/>
                  <a:pt x="36120" y="1533"/>
                  <a:pt x="32481" y="2245"/>
                </a:cubicBezTo>
                <a:cubicBezTo>
                  <a:pt x="31418" y="2453"/>
                  <a:pt x="29859" y="3206"/>
                  <a:pt x="29615" y="4305"/>
                </a:cubicBezTo>
                <a:cubicBezTo>
                  <a:pt x="29228" y="6051"/>
                  <a:pt x="31316" y="6683"/>
                  <a:pt x="32165" y="5721"/>
                </a:cubicBezTo>
                <a:cubicBezTo>
                  <a:pt x="33756" y="3916"/>
                  <a:pt x="30902" y="2404"/>
                  <a:pt x="29468" y="1989"/>
                </a:cubicBezTo>
                <a:cubicBezTo>
                  <a:pt x="22600" y="1"/>
                  <a:pt x="23994" y="8233"/>
                  <a:pt x="15235" y="13731"/>
                </a:cubicBezTo>
                <a:cubicBezTo>
                  <a:pt x="6476" y="19230"/>
                  <a:pt x="1" y="17179"/>
                  <a:pt x="1" y="1717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rot="1175547" flipH="1">
            <a:off x="6812254" y="2172884"/>
            <a:ext cx="2929697" cy="1759778"/>
          </a:xfrm>
          <a:custGeom>
            <a:avLst/>
            <a:gdLst/>
            <a:ahLst/>
            <a:cxnLst/>
            <a:rect l="l" t="t" r="r" b="b"/>
            <a:pathLst>
              <a:path w="43197" h="25948" fill="none" extrusionOk="0">
                <a:moveTo>
                  <a:pt x="2642" y="0"/>
                </a:moveTo>
                <a:cubicBezTo>
                  <a:pt x="2642" y="0"/>
                  <a:pt x="0" y="7192"/>
                  <a:pt x="5885" y="12347"/>
                </a:cubicBezTo>
                <a:cubicBezTo>
                  <a:pt x="10249" y="16168"/>
                  <a:pt x="20454" y="13429"/>
                  <a:pt x="18652" y="10311"/>
                </a:cubicBezTo>
                <a:cubicBezTo>
                  <a:pt x="16851" y="7190"/>
                  <a:pt x="14020" y="15272"/>
                  <a:pt x="17099" y="19675"/>
                </a:cubicBezTo>
                <a:cubicBezTo>
                  <a:pt x="21244" y="25602"/>
                  <a:pt x="37533" y="25947"/>
                  <a:pt x="43196" y="4539"/>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rot="-6605851">
            <a:off x="7482312" y="-597765"/>
            <a:ext cx="1439676" cy="784978"/>
          </a:xfrm>
          <a:custGeom>
            <a:avLst/>
            <a:gdLst/>
            <a:ahLst/>
            <a:cxnLst/>
            <a:rect l="l" t="t" r="r" b="b"/>
            <a:pathLst>
              <a:path w="22813" h="12439" fill="none" extrusionOk="0">
                <a:moveTo>
                  <a:pt x="22812" y="0"/>
                </a:moveTo>
                <a:cubicBezTo>
                  <a:pt x="22812" y="0"/>
                  <a:pt x="20999" y="9660"/>
                  <a:pt x="12792" y="11049"/>
                </a:cubicBezTo>
                <a:cubicBezTo>
                  <a:pt x="4584" y="12439"/>
                  <a:pt x="0" y="710"/>
                  <a:pt x="0" y="710"/>
                </a:cubicBezTo>
              </a:path>
            </a:pathLst>
          </a:custGeom>
          <a:noFill/>
          <a:ln w="19050" cap="flat" cmpd="sng">
            <a:solidFill>
              <a:srgbClr val="692300"/>
            </a:solidFill>
            <a:prstDash val="dash"/>
            <a:miter lim="10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49"/>
          <p:cNvGrpSpPr/>
          <p:nvPr/>
        </p:nvGrpSpPr>
        <p:grpSpPr>
          <a:xfrm rot="5189599">
            <a:off x="6968783" y="451075"/>
            <a:ext cx="1575094" cy="1466273"/>
            <a:chOff x="1438025" y="366400"/>
            <a:chExt cx="4722574" cy="4396298"/>
          </a:xfrm>
        </p:grpSpPr>
        <p:sp>
          <p:nvSpPr>
            <p:cNvPr id="2933" name="Google Shape;2933;p49"/>
            <p:cNvSpPr/>
            <p:nvPr/>
          </p:nvSpPr>
          <p:spPr>
            <a:xfrm>
              <a:off x="1438025" y="366589"/>
              <a:ext cx="4722574" cy="4396108"/>
            </a:xfrm>
            <a:custGeom>
              <a:avLst/>
              <a:gdLst/>
              <a:ahLst/>
              <a:cxnLst/>
              <a:rect l="l" t="t" r="r" b="b"/>
              <a:pathLst>
                <a:path w="24939" h="23215" extrusionOk="0">
                  <a:moveTo>
                    <a:pt x="1718" y="22620"/>
                  </a:moveTo>
                  <a:lnTo>
                    <a:pt x="1718" y="22620"/>
                  </a:lnTo>
                  <a:cubicBezTo>
                    <a:pt x="1735" y="22639"/>
                    <a:pt x="1756" y="22658"/>
                    <a:pt x="1776" y="22676"/>
                  </a:cubicBezTo>
                  <a:cubicBezTo>
                    <a:pt x="1755" y="22659"/>
                    <a:pt x="1735" y="22639"/>
                    <a:pt x="1718" y="22620"/>
                  </a:cubicBezTo>
                  <a:close/>
                  <a:moveTo>
                    <a:pt x="18955" y="0"/>
                  </a:moveTo>
                  <a:cubicBezTo>
                    <a:pt x="18718" y="0"/>
                    <a:pt x="18489" y="152"/>
                    <a:pt x="18418" y="406"/>
                  </a:cubicBezTo>
                  <a:lnTo>
                    <a:pt x="15061" y="12210"/>
                  </a:lnTo>
                  <a:lnTo>
                    <a:pt x="15053" y="12239"/>
                  </a:lnTo>
                  <a:lnTo>
                    <a:pt x="6768" y="6556"/>
                  </a:lnTo>
                  <a:lnTo>
                    <a:pt x="6732" y="2813"/>
                  </a:lnTo>
                  <a:cubicBezTo>
                    <a:pt x="6731" y="2717"/>
                    <a:pt x="6699" y="2627"/>
                    <a:pt x="6645" y="2550"/>
                  </a:cubicBezTo>
                  <a:cubicBezTo>
                    <a:pt x="6611" y="2499"/>
                    <a:pt x="6570" y="2454"/>
                    <a:pt x="6516" y="2419"/>
                  </a:cubicBezTo>
                  <a:lnTo>
                    <a:pt x="5737" y="1912"/>
                  </a:lnTo>
                  <a:cubicBezTo>
                    <a:pt x="5660" y="1862"/>
                    <a:pt x="5576" y="1839"/>
                    <a:pt x="5493" y="1839"/>
                  </a:cubicBezTo>
                  <a:cubicBezTo>
                    <a:pt x="5293" y="1839"/>
                    <a:pt x="5102" y="1973"/>
                    <a:pt x="5051" y="2187"/>
                  </a:cubicBezTo>
                  <a:lnTo>
                    <a:pt x="4386" y="4996"/>
                  </a:lnTo>
                  <a:cubicBezTo>
                    <a:pt x="4386" y="4996"/>
                    <a:pt x="4384" y="4996"/>
                    <a:pt x="4380" y="4996"/>
                  </a:cubicBezTo>
                  <a:cubicBezTo>
                    <a:pt x="4326" y="4996"/>
                    <a:pt x="3910" y="4999"/>
                    <a:pt x="3516" y="5110"/>
                  </a:cubicBezTo>
                  <a:cubicBezTo>
                    <a:pt x="3135" y="5216"/>
                    <a:pt x="2870" y="5550"/>
                    <a:pt x="2850" y="5945"/>
                  </a:cubicBezTo>
                  <a:cubicBezTo>
                    <a:pt x="2827" y="6382"/>
                    <a:pt x="2931" y="6819"/>
                    <a:pt x="2931" y="6819"/>
                  </a:cubicBezTo>
                  <a:lnTo>
                    <a:pt x="340" y="8089"/>
                  </a:lnTo>
                  <a:cubicBezTo>
                    <a:pt x="60" y="8226"/>
                    <a:pt x="1" y="8600"/>
                    <a:pt x="224" y="8816"/>
                  </a:cubicBezTo>
                  <a:lnTo>
                    <a:pt x="891" y="9464"/>
                  </a:lnTo>
                  <a:cubicBezTo>
                    <a:pt x="936" y="9508"/>
                    <a:pt x="989" y="9539"/>
                    <a:pt x="1045" y="9561"/>
                  </a:cubicBezTo>
                  <a:cubicBezTo>
                    <a:pt x="1103" y="9585"/>
                    <a:pt x="1165" y="9598"/>
                    <a:pt x="1228" y="9598"/>
                  </a:cubicBezTo>
                  <a:cubicBezTo>
                    <a:pt x="1259" y="9598"/>
                    <a:pt x="1290" y="9595"/>
                    <a:pt x="1321" y="9588"/>
                  </a:cubicBezTo>
                  <a:lnTo>
                    <a:pt x="4978" y="8795"/>
                  </a:lnTo>
                  <a:lnTo>
                    <a:pt x="12326" y="15628"/>
                  </a:lnTo>
                  <a:lnTo>
                    <a:pt x="1557" y="21514"/>
                  </a:lnTo>
                  <a:cubicBezTo>
                    <a:pt x="1215" y="21703"/>
                    <a:pt x="1165" y="22175"/>
                    <a:pt x="1463" y="22428"/>
                  </a:cubicBezTo>
                  <a:lnTo>
                    <a:pt x="2176" y="23031"/>
                  </a:lnTo>
                  <a:cubicBezTo>
                    <a:pt x="2198" y="23051"/>
                    <a:pt x="2226" y="23063"/>
                    <a:pt x="2251" y="23080"/>
                  </a:cubicBezTo>
                  <a:cubicBezTo>
                    <a:pt x="2383" y="23167"/>
                    <a:pt x="2535" y="23215"/>
                    <a:pt x="2689" y="23215"/>
                  </a:cubicBezTo>
                  <a:cubicBezTo>
                    <a:pt x="2772" y="23215"/>
                    <a:pt x="2856" y="23201"/>
                    <a:pt x="2938" y="23172"/>
                  </a:cubicBezTo>
                  <a:lnTo>
                    <a:pt x="8602" y="21172"/>
                  </a:lnTo>
                  <a:cubicBezTo>
                    <a:pt x="8606" y="21194"/>
                    <a:pt x="8957" y="22055"/>
                    <a:pt x="8957" y="22055"/>
                  </a:cubicBezTo>
                  <a:lnTo>
                    <a:pt x="10076" y="21594"/>
                  </a:lnTo>
                  <a:cubicBezTo>
                    <a:pt x="10076" y="21594"/>
                    <a:pt x="9737" y="20775"/>
                    <a:pt x="9736" y="20772"/>
                  </a:cubicBezTo>
                  <a:lnTo>
                    <a:pt x="12435" y="19819"/>
                  </a:lnTo>
                  <a:cubicBezTo>
                    <a:pt x="12439" y="19843"/>
                    <a:pt x="12790" y="20704"/>
                    <a:pt x="12790" y="20704"/>
                  </a:cubicBezTo>
                  <a:lnTo>
                    <a:pt x="13910" y="20243"/>
                  </a:lnTo>
                  <a:cubicBezTo>
                    <a:pt x="13910" y="20243"/>
                    <a:pt x="13569" y="19422"/>
                    <a:pt x="13568" y="19419"/>
                  </a:cubicBezTo>
                  <a:lnTo>
                    <a:pt x="16118" y="18518"/>
                  </a:lnTo>
                  <a:lnTo>
                    <a:pt x="21310" y="22503"/>
                  </a:lnTo>
                  <a:cubicBezTo>
                    <a:pt x="21785" y="22867"/>
                    <a:pt x="22365" y="23066"/>
                    <a:pt x="22963" y="23074"/>
                  </a:cubicBezTo>
                  <a:lnTo>
                    <a:pt x="23030" y="23074"/>
                  </a:lnTo>
                  <a:cubicBezTo>
                    <a:pt x="23036" y="23074"/>
                    <a:pt x="23041" y="23074"/>
                    <a:pt x="23047" y="23074"/>
                  </a:cubicBezTo>
                  <a:cubicBezTo>
                    <a:pt x="24133" y="23074"/>
                    <a:pt x="24938" y="22057"/>
                    <a:pt x="24685" y="20998"/>
                  </a:cubicBezTo>
                  <a:cubicBezTo>
                    <a:pt x="24537" y="20374"/>
                    <a:pt x="24189" y="19816"/>
                    <a:pt x="23698" y="19407"/>
                  </a:cubicBezTo>
                  <a:lnTo>
                    <a:pt x="18714" y="15267"/>
                  </a:lnTo>
                  <a:lnTo>
                    <a:pt x="19198" y="11132"/>
                  </a:lnTo>
                  <a:lnTo>
                    <a:pt x="20067" y="11278"/>
                  </a:lnTo>
                  <a:lnTo>
                    <a:pt x="20270" y="10084"/>
                  </a:lnTo>
                  <a:cubicBezTo>
                    <a:pt x="20270" y="10084"/>
                    <a:pt x="19359" y="9935"/>
                    <a:pt x="19339" y="9935"/>
                  </a:cubicBezTo>
                  <a:lnTo>
                    <a:pt x="19670" y="7094"/>
                  </a:lnTo>
                  <a:lnTo>
                    <a:pt x="20538" y="7241"/>
                  </a:lnTo>
                  <a:lnTo>
                    <a:pt x="20741" y="6047"/>
                  </a:lnTo>
                  <a:cubicBezTo>
                    <a:pt x="20741" y="6047"/>
                    <a:pt x="19832" y="5898"/>
                    <a:pt x="19812" y="5898"/>
                  </a:cubicBezTo>
                  <a:lnTo>
                    <a:pt x="20340" y="1384"/>
                  </a:lnTo>
                  <a:cubicBezTo>
                    <a:pt x="20368" y="1139"/>
                    <a:pt x="20275" y="902"/>
                    <a:pt x="20099" y="736"/>
                  </a:cubicBezTo>
                  <a:cubicBezTo>
                    <a:pt x="20078" y="715"/>
                    <a:pt x="20058" y="690"/>
                    <a:pt x="20035" y="673"/>
                  </a:cubicBezTo>
                  <a:lnTo>
                    <a:pt x="19289" y="112"/>
                  </a:lnTo>
                  <a:cubicBezTo>
                    <a:pt x="19187" y="36"/>
                    <a:pt x="19070" y="0"/>
                    <a:pt x="18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1658447" y="3326383"/>
              <a:ext cx="2831764" cy="1411148"/>
            </a:xfrm>
            <a:custGeom>
              <a:avLst/>
              <a:gdLst/>
              <a:ahLst/>
              <a:cxnLst/>
              <a:rect l="l" t="t" r="r" b="b"/>
              <a:pathLst>
                <a:path w="14954" h="7452" extrusionOk="0">
                  <a:moveTo>
                    <a:pt x="11162" y="0"/>
                  </a:moveTo>
                  <a:lnTo>
                    <a:pt x="10726" y="238"/>
                  </a:lnTo>
                  <a:lnTo>
                    <a:pt x="393" y="5886"/>
                  </a:lnTo>
                  <a:cubicBezTo>
                    <a:pt x="51" y="6074"/>
                    <a:pt x="1" y="6547"/>
                    <a:pt x="299" y="6799"/>
                  </a:cubicBezTo>
                  <a:lnTo>
                    <a:pt x="1012" y="7402"/>
                  </a:lnTo>
                  <a:cubicBezTo>
                    <a:pt x="1034" y="7422"/>
                    <a:pt x="1062" y="7434"/>
                    <a:pt x="1087" y="7451"/>
                  </a:cubicBezTo>
                  <a:lnTo>
                    <a:pt x="612" y="7048"/>
                  </a:lnTo>
                  <a:cubicBezTo>
                    <a:pt x="313" y="6793"/>
                    <a:pt x="361" y="6320"/>
                    <a:pt x="705" y="6133"/>
                  </a:cubicBezTo>
                  <a:lnTo>
                    <a:pt x="11041" y="486"/>
                  </a:lnTo>
                  <a:lnTo>
                    <a:pt x="14365" y="3096"/>
                  </a:lnTo>
                  <a:lnTo>
                    <a:pt x="14954" y="2888"/>
                  </a:lnTo>
                  <a:lnTo>
                    <a:pt x="11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4287984" y="366400"/>
              <a:ext cx="955536" cy="2891414"/>
            </a:xfrm>
            <a:custGeom>
              <a:avLst/>
              <a:gdLst/>
              <a:ahLst/>
              <a:cxnLst/>
              <a:rect l="l" t="t" r="r" b="b"/>
              <a:pathLst>
                <a:path w="5046" h="15269" extrusionOk="0">
                  <a:moveTo>
                    <a:pt x="3903" y="0"/>
                  </a:moveTo>
                  <a:cubicBezTo>
                    <a:pt x="3666" y="0"/>
                    <a:pt x="3437" y="152"/>
                    <a:pt x="3365" y="406"/>
                  </a:cubicBezTo>
                  <a:lnTo>
                    <a:pt x="8" y="12210"/>
                  </a:lnTo>
                  <a:lnTo>
                    <a:pt x="0" y="12239"/>
                  </a:lnTo>
                  <a:lnTo>
                    <a:pt x="3663" y="15269"/>
                  </a:lnTo>
                  <a:lnTo>
                    <a:pt x="3740" y="14604"/>
                  </a:lnTo>
                  <a:lnTo>
                    <a:pt x="455" y="11981"/>
                  </a:lnTo>
                  <a:lnTo>
                    <a:pt x="3676" y="654"/>
                  </a:lnTo>
                  <a:cubicBezTo>
                    <a:pt x="3748" y="401"/>
                    <a:pt x="3976" y="249"/>
                    <a:pt x="4214" y="249"/>
                  </a:cubicBezTo>
                  <a:cubicBezTo>
                    <a:pt x="4328" y="249"/>
                    <a:pt x="4445" y="284"/>
                    <a:pt x="4547" y="361"/>
                  </a:cubicBezTo>
                  <a:lnTo>
                    <a:pt x="5046" y="737"/>
                  </a:lnTo>
                  <a:cubicBezTo>
                    <a:pt x="5024" y="716"/>
                    <a:pt x="5006" y="691"/>
                    <a:pt x="4982" y="673"/>
                  </a:cubicBezTo>
                  <a:lnTo>
                    <a:pt x="4235" y="112"/>
                  </a:lnTo>
                  <a:cubicBezTo>
                    <a:pt x="4134" y="36"/>
                    <a:pt x="401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5749890" y="4331728"/>
              <a:ext cx="289160" cy="323435"/>
            </a:xfrm>
            <a:custGeom>
              <a:avLst/>
              <a:gdLst/>
              <a:ahLst/>
              <a:cxnLst/>
              <a:rect l="l" t="t" r="r" b="b"/>
              <a:pathLst>
                <a:path w="1527" h="1708" extrusionOk="0">
                  <a:moveTo>
                    <a:pt x="1010" y="0"/>
                  </a:moveTo>
                  <a:cubicBezTo>
                    <a:pt x="979" y="257"/>
                    <a:pt x="892" y="533"/>
                    <a:pt x="694" y="783"/>
                  </a:cubicBezTo>
                  <a:cubicBezTo>
                    <a:pt x="496" y="1031"/>
                    <a:pt x="245" y="1177"/>
                    <a:pt x="1" y="1265"/>
                  </a:cubicBezTo>
                  <a:lnTo>
                    <a:pt x="254" y="1707"/>
                  </a:lnTo>
                  <a:cubicBezTo>
                    <a:pt x="414" y="1691"/>
                    <a:pt x="571" y="1655"/>
                    <a:pt x="720" y="1592"/>
                  </a:cubicBezTo>
                  <a:cubicBezTo>
                    <a:pt x="908" y="1511"/>
                    <a:pt x="1083" y="1372"/>
                    <a:pt x="1221" y="1203"/>
                  </a:cubicBezTo>
                  <a:cubicBezTo>
                    <a:pt x="1382" y="1005"/>
                    <a:pt x="1493" y="764"/>
                    <a:pt x="1515" y="520"/>
                  </a:cubicBezTo>
                  <a:cubicBezTo>
                    <a:pt x="1527" y="398"/>
                    <a:pt x="1517" y="274"/>
                    <a:pt x="1501" y="152"/>
                  </a:cubicBezTo>
                  <a:lnTo>
                    <a:pt x="1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5583248" y="4575252"/>
              <a:ext cx="202431" cy="81995"/>
            </a:xfrm>
            <a:custGeom>
              <a:avLst/>
              <a:gdLst/>
              <a:ahLst/>
              <a:cxnLst/>
              <a:rect l="l" t="t" r="r" b="b"/>
              <a:pathLst>
                <a:path w="1069" h="433" extrusionOk="0">
                  <a:moveTo>
                    <a:pt x="821" y="0"/>
                  </a:moveTo>
                  <a:cubicBezTo>
                    <a:pt x="561" y="82"/>
                    <a:pt x="316" y="99"/>
                    <a:pt x="162" y="99"/>
                  </a:cubicBezTo>
                  <a:cubicBezTo>
                    <a:pt x="62" y="99"/>
                    <a:pt x="0" y="92"/>
                    <a:pt x="0" y="92"/>
                  </a:cubicBezTo>
                  <a:lnTo>
                    <a:pt x="0" y="92"/>
                  </a:lnTo>
                  <a:lnTo>
                    <a:pt x="351" y="371"/>
                  </a:lnTo>
                  <a:cubicBezTo>
                    <a:pt x="401" y="412"/>
                    <a:pt x="567" y="408"/>
                    <a:pt x="635" y="416"/>
                  </a:cubicBezTo>
                  <a:cubicBezTo>
                    <a:pt x="731" y="426"/>
                    <a:pt x="829" y="432"/>
                    <a:pt x="925" y="432"/>
                  </a:cubicBezTo>
                  <a:cubicBezTo>
                    <a:pt x="939" y="432"/>
                    <a:pt x="953" y="432"/>
                    <a:pt x="967" y="432"/>
                  </a:cubicBezTo>
                  <a:cubicBezTo>
                    <a:pt x="1001" y="430"/>
                    <a:pt x="1034" y="428"/>
                    <a:pt x="1069" y="424"/>
                  </a:cubicBez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5924864" y="4164517"/>
              <a:ext cx="107559" cy="183684"/>
            </a:xfrm>
            <a:custGeom>
              <a:avLst/>
              <a:gdLst/>
              <a:ahLst/>
              <a:cxnLst/>
              <a:rect l="l" t="t" r="r" b="b"/>
              <a:pathLst>
                <a:path w="568" h="970" extrusionOk="0">
                  <a:moveTo>
                    <a:pt x="0" y="0"/>
                  </a:moveTo>
                  <a:cubicBezTo>
                    <a:pt x="0" y="0"/>
                    <a:pt x="131" y="370"/>
                    <a:pt x="94" y="821"/>
                  </a:cubicBezTo>
                  <a:lnTo>
                    <a:pt x="568" y="970"/>
                  </a:lnTo>
                  <a:cubicBezTo>
                    <a:pt x="527" y="732"/>
                    <a:pt x="449" y="497"/>
                    <a:pt x="351" y="280"/>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1438404" y="714455"/>
              <a:ext cx="1282001" cy="1463223"/>
            </a:xfrm>
            <a:custGeom>
              <a:avLst/>
              <a:gdLst/>
              <a:ahLst/>
              <a:cxnLst/>
              <a:rect l="l" t="t" r="r" b="b"/>
              <a:pathLst>
                <a:path w="6770" h="7727" extrusionOk="0">
                  <a:moveTo>
                    <a:pt x="5494" y="1"/>
                  </a:moveTo>
                  <a:cubicBezTo>
                    <a:pt x="5295" y="1"/>
                    <a:pt x="5104" y="135"/>
                    <a:pt x="5054" y="349"/>
                  </a:cubicBezTo>
                  <a:lnTo>
                    <a:pt x="4468" y="2820"/>
                  </a:lnTo>
                  <a:lnTo>
                    <a:pt x="4388" y="3159"/>
                  </a:lnTo>
                  <a:cubicBezTo>
                    <a:pt x="4388" y="3159"/>
                    <a:pt x="4386" y="3159"/>
                    <a:pt x="4382" y="3159"/>
                  </a:cubicBezTo>
                  <a:cubicBezTo>
                    <a:pt x="4328" y="3159"/>
                    <a:pt x="3912" y="3162"/>
                    <a:pt x="3518" y="3273"/>
                  </a:cubicBezTo>
                  <a:cubicBezTo>
                    <a:pt x="3136" y="3379"/>
                    <a:pt x="2872" y="3713"/>
                    <a:pt x="2852" y="4108"/>
                  </a:cubicBezTo>
                  <a:cubicBezTo>
                    <a:pt x="2829" y="4546"/>
                    <a:pt x="2933" y="4982"/>
                    <a:pt x="2933" y="4982"/>
                  </a:cubicBezTo>
                  <a:lnTo>
                    <a:pt x="2621" y="5136"/>
                  </a:lnTo>
                  <a:lnTo>
                    <a:pt x="341" y="6253"/>
                  </a:lnTo>
                  <a:cubicBezTo>
                    <a:pt x="60" y="6391"/>
                    <a:pt x="1" y="6764"/>
                    <a:pt x="225" y="6981"/>
                  </a:cubicBezTo>
                  <a:lnTo>
                    <a:pt x="891" y="7628"/>
                  </a:lnTo>
                  <a:cubicBezTo>
                    <a:pt x="937" y="7673"/>
                    <a:pt x="990" y="7703"/>
                    <a:pt x="1046" y="7727"/>
                  </a:cubicBezTo>
                  <a:lnTo>
                    <a:pt x="535" y="7231"/>
                  </a:lnTo>
                  <a:cubicBezTo>
                    <a:pt x="311" y="7013"/>
                    <a:pt x="372" y="6640"/>
                    <a:pt x="651" y="6502"/>
                  </a:cubicBezTo>
                  <a:lnTo>
                    <a:pt x="2888" y="5407"/>
                  </a:lnTo>
                  <a:lnTo>
                    <a:pt x="4525" y="7060"/>
                  </a:lnTo>
                  <a:lnTo>
                    <a:pt x="4981" y="6961"/>
                  </a:lnTo>
                  <a:lnTo>
                    <a:pt x="3208" y="5248"/>
                  </a:lnTo>
                  <a:lnTo>
                    <a:pt x="3244" y="5229"/>
                  </a:lnTo>
                  <a:cubicBezTo>
                    <a:pt x="3244" y="5229"/>
                    <a:pt x="3141" y="4794"/>
                    <a:pt x="3162" y="4355"/>
                  </a:cubicBezTo>
                  <a:cubicBezTo>
                    <a:pt x="3182" y="3961"/>
                    <a:pt x="3449" y="3628"/>
                    <a:pt x="3828" y="3521"/>
                  </a:cubicBezTo>
                  <a:cubicBezTo>
                    <a:pt x="4230" y="3409"/>
                    <a:pt x="4653" y="3406"/>
                    <a:pt x="4695" y="3406"/>
                  </a:cubicBezTo>
                  <a:cubicBezTo>
                    <a:pt x="4697" y="3406"/>
                    <a:pt x="4698" y="3406"/>
                    <a:pt x="4698" y="3406"/>
                  </a:cubicBezTo>
                  <a:lnTo>
                    <a:pt x="4708" y="3368"/>
                  </a:lnTo>
                  <a:lnTo>
                    <a:pt x="6769" y="4720"/>
                  </a:lnTo>
                  <a:lnTo>
                    <a:pt x="6765" y="4252"/>
                  </a:lnTo>
                  <a:lnTo>
                    <a:pt x="4791" y="3021"/>
                  </a:lnTo>
                  <a:lnTo>
                    <a:pt x="5365" y="599"/>
                  </a:lnTo>
                  <a:cubicBezTo>
                    <a:pt x="5416" y="384"/>
                    <a:pt x="5606" y="251"/>
                    <a:pt x="5806" y="251"/>
                  </a:cubicBezTo>
                  <a:cubicBezTo>
                    <a:pt x="5889" y="251"/>
                    <a:pt x="5973" y="274"/>
                    <a:pt x="6050" y="324"/>
                  </a:cubicBezTo>
                  <a:lnTo>
                    <a:pt x="6648" y="712"/>
                  </a:lnTo>
                  <a:cubicBezTo>
                    <a:pt x="6613" y="661"/>
                    <a:pt x="6572" y="616"/>
                    <a:pt x="6519" y="581"/>
                  </a:cubicBezTo>
                  <a:lnTo>
                    <a:pt x="5738" y="74"/>
                  </a:lnTo>
                  <a:cubicBezTo>
                    <a:pt x="5662" y="24"/>
                    <a:pt x="5577" y="1"/>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B68E464-2774-9C95-9A88-9BA12BEF7BFC}"/>
              </a:ext>
            </a:extLst>
          </p:cNvPr>
          <p:cNvSpPr txBox="1"/>
          <p:nvPr/>
        </p:nvSpPr>
        <p:spPr>
          <a:xfrm>
            <a:off x="876085" y="2803426"/>
            <a:ext cx="5166360" cy="646331"/>
          </a:xfrm>
          <a:prstGeom prst="rect">
            <a:avLst/>
          </a:prstGeom>
          <a:noFill/>
        </p:spPr>
        <p:txBody>
          <a:bodyPr wrap="square">
            <a:spAutoFit/>
          </a:bodyPr>
          <a:lstStyle/>
          <a:p>
            <a:pPr algn="ctr"/>
            <a:r>
              <a:rPr lang="en-US" sz="1800" dirty="0">
                <a:solidFill>
                  <a:schemeClr val="accent4">
                    <a:lumMod val="25000"/>
                  </a:schemeClr>
                </a:solidFill>
                <a:latin typeface="Work Sans" pitchFamily="2" charset="0"/>
              </a:rPr>
              <a:t>Thank you for your attention. </a:t>
            </a:r>
          </a:p>
          <a:p>
            <a:pPr algn="ctr"/>
            <a:r>
              <a:rPr lang="en-US" sz="1800" b="1" dirty="0">
                <a:solidFill>
                  <a:schemeClr val="accent4">
                    <a:lumMod val="25000"/>
                  </a:schemeClr>
                </a:solidFill>
                <a:latin typeface="Work Sans" pitchFamily="2" charset="0"/>
              </a:rPr>
              <a:t>Any questions?</a:t>
            </a:r>
            <a:endParaRPr lang="en-IN" sz="1800" b="1" dirty="0">
              <a:solidFill>
                <a:schemeClr val="accent4">
                  <a:lumMod val="25000"/>
                </a:schemeClr>
              </a:solidFill>
              <a:latin typeface="Work Sans" pitchFamily="2" charset="0"/>
            </a:endParaRPr>
          </a:p>
        </p:txBody>
      </p:sp>
    </p:spTree>
    <p:extLst>
      <p:ext uri="{BB962C8B-B14F-4D97-AF65-F5344CB8AC3E}">
        <p14:creationId xmlns:p14="http://schemas.microsoft.com/office/powerpoint/2010/main" val="953079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82" name="Google Shape;2582;p40"/>
          <p:cNvSpPr txBox="1">
            <a:spLocks noGrp="1"/>
          </p:cNvSpPr>
          <p:nvPr>
            <p:ph type="body" idx="1"/>
          </p:nvPr>
        </p:nvSpPr>
        <p:spPr>
          <a:xfrm>
            <a:off x="895149" y="592817"/>
            <a:ext cx="7704000" cy="6338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b="1" dirty="0">
                <a:latin typeface="Work Sans" pitchFamily="2" charset="0"/>
              </a:rPr>
              <a:t>Links and References:-</a:t>
            </a:r>
            <a:endParaRPr sz="1050" dirty="0">
              <a:latin typeface="Work Sans" pitchFamily="2" charset="0"/>
            </a:endParaRPr>
          </a:p>
        </p:txBody>
      </p:sp>
      <p:sp>
        <p:nvSpPr>
          <p:cNvPr id="2" name="Google Shape;2582;p40">
            <a:extLst>
              <a:ext uri="{FF2B5EF4-FFF2-40B4-BE49-F238E27FC236}">
                <a16:creationId xmlns:a16="http://schemas.microsoft.com/office/drawing/2014/main" id="{80E1D4FC-C891-5B19-479E-1122FD658D89}"/>
              </a:ext>
            </a:extLst>
          </p:cNvPr>
          <p:cNvSpPr txBox="1">
            <a:spLocks/>
          </p:cNvSpPr>
          <p:nvPr/>
        </p:nvSpPr>
        <p:spPr>
          <a:xfrm>
            <a:off x="988075" y="1377120"/>
            <a:ext cx="7704000" cy="2949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rgbClr val="42FFB7"/>
              </a:buClr>
              <a:buSzPts val="800"/>
              <a:buFont typeface="Nunito Light"/>
              <a:buChar char="●"/>
              <a:defRPr sz="1400" b="0" i="0" u="none" strike="noStrike" cap="none">
                <a:solidFill>
                  <a:schemeClr val="dk1"/>
                </a:solidFill>
                <a:latin typeface="Inter"/>
                <a:ea typeface="Inter"/>
                <a:cs typeface="Inter"/>
                <a:sym typeface="Inter"/>
              </a:defRPr>
            </a:lvl1pPr>
            <a:lvl2pPr marL="914400" marR="0" lvl="1"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2pPr>
            <a:lvl3pPr marL="1371600" marR="0" lvl="2"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3pPr>
            <a:lvl4pPr marL="1828800" marR="0" lvl="3" indent="-317500" algn="l" rtl="0">
              <a:lnSpc>
                <a:spcPct val="100000"/>
              </a:lnSpc>
              <a:spcBef>
                <a:spcPts val="0"/>
              </a:spcBef>
              <a:spcAft>
                <a:spcPts val="0"/>
              </a:spcAft>
              <a:buClr>
                <a:srgbClr val="FFC800"/>
              </a:buClr>
              <a:buSzPts val="1400"/>
              <a:buFont typeface="Nunito Light"/>
              <a:buChar char="●"/>
              <a:defRPr sz="1400" b="0" i="0" u="none" strike="noStrike" cap="none">
                <a:solidFill>
                  <a:schemeClr val="dk1"/>
                </a:solidFill>
                <a:latin typeface="Inter"/>
                <a:ea typeface="Inter"/>
                <a:cs typeface="Inter"/>
                <a:sym typeface="Inter"/>
              </a:defRPr>
            </a:lvl4pPr>
            <a:lvl5pPr marL="2286000" marR="0" lvl="4"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5pPr>
            <a:lvl6pPr marL="2743200" marR="0" lvl="5"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6pPr>
            <a:lvl7pPr marL="3200400" marR="0" lvl="6"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7pPr>
            <a:lvl8pPr marL="3657600" marR="0" lvl="7"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8pPr>
            <a:lvl9pPr marL="4114800" marR="0" lvl="8" indent="-317500" algn="l" rtl="0">
              <a:lnSpc>
                <a:spcPct val="100000"/>
              </a:lnSpc>
              <a:spcBef>
                <a:spcPts val="0"/>
              </a:spcBef>
              <a:spcAft>
                <a:spcPts val="0"/>
              </a:spcAft>
              <a:buClr>
                <a:srgbClr val="434343"/>
              </a:buClr>
              <a:buSzPts val="1400"/>
              <a:buFont typeface="Nunito Light"/>
              <a:buChar char="■"/>
              <a:defRPr sz="1400" b="0" i="0" u="none" strike="noStrike" cap="none">
                <a:solidFill>
                  <a:schemeClr val="dk1"/>
                </a:solidFill>
                <a:latin typeface="Inter"/>
                <a:ea typeface="Inter"/>
                <a:cs typeface="Inter"/>
                <a:sym typeface="Inter"/>
              </a:defRPr>
            </a:lvl9pPr>
          </a:lstStyle>
          <a:p>
            <a:pPr marL="0" indent="0">
              <a:buNone/>
            </a:pPr>
            <a:r>
              <a:rPr lang="en-IN" sz="2000" dirty="0">
                <a:solidFill>
                  <a:schemeClr val="accent4">
                    <a:lumMod val="50000"/>
                  </a:schemeClr>
                </a:solidFill>
                <a:latin typeface="Work Sans" pitchFamily="2" charset="0"/>
              </a:rPr>
              <a:t>ReactJS Docs:-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https://legacy.reactjs.org/tutorial/tutorial.html</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Font typeface="Nunito Light"/>
              <a:buNone/>
            </a:pPr>
            <a:r>
              <a:rPr lang="en-IN" sz="2000" dirty="0">
                <a:solidFill>
                  <a:schemeClr val="accent4">
                    <a:lumMod val="50000"/>
                  </a:schemeClr>
                </a:solidFill>
                <a:latin typeface="Work Sans" pitchFamily="2" charset="0"/>
              </a:rPr>
              <a:t>NPM Docs:-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https://www.npmjs.com/</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0" indent="0">
              <a:buNone/>
            </a:pPr>
            <a:r>
              <a:rPr lang="en-IN" sz="2000" dirty="0" err="1">
                <a:solidFill>
                  <a:schemeClr val="accent4">
                    <a:lumMod val="50000"/>
                  </a:schemeClr>
                </a:solidFill>
                <a:latin typeface="Work Sans" pitchFamily="2" charset="0"/>
              </a:rPr>
              <a:t>MongoDb</a:t>
            </a:r>
            <a:r>
              <a:rPr lang="en-IN" sz="2000" dirty="0">
                <a:solidFill>
                  <a:schemeClr val="accent4">
                    <a:lumMod val="50000"/>
                  </a:schemeClr>
                </a:solidFill>
                <a:latin typeface="Work Sans" pitchFamily="2" charset="0"/>
              </a:rPr>
              <a:t> Docs:- </a:t>
            </a:r>
            <a:r>
              <a:rPr lang="en-IN" sz="1800" u="sng" dirty="0">
                <a:solidFill>
                  <a:srgbClr val="0000FF"/>
                </a:solidFill>
                <a:effectLst/>
                <a:latin typeface="Times New Roman" panose="02020603050405020304" pitchFamily="18" charset="0"/>
                <a:ea typeface="Times New Roman" panose="02020603050405020304" pitchFamily="18" charset="0"/>
                <a:hlinkClick r:id="rId5"/>
              </a:rPr>
              <a:t>https://www.mongodb.com/</a:t>
            </a:r>
            <a:endParaRPr lang="en-IN" sz="1800" u="sng" dirty="0">
              <a:solidFill>
                <a:srgbClr val="0000FF"/>
              </a:solidFill>
              <a:effectLst/>
              <a:latin typeface="Times New Roman" panose="02020603050405020304" pitchFamily="18" charset="0"/>
              <a:ea typeface="Times New Roman" panose="02020603050405020304" pitchFamily="18" charset="0"/>
            </a:endParaRPr>
          </a:p>
          <a:p>
            <a:pPr marL="0" indent="0">
              <a:buNone/>
            </a:pPr>
            <a:r>
              <a:rPr lang="en-IN" sz="2000" dirty="0" err="1">
                <a:solidFill>
                  <a:schemeClr val="accent4">
                    <a:lumMod val="50000"/>
                  </a:schemeClr>
                </a:solidFill>
                <a:effectLst/>
                <a:latin typeface="Work Sans" pitchFamily="2" charset="0"/>
                <a:ea typeface="Times New Roman" panose="02020603050405020304" pitchFamily="18" charset="0"/>
              </a:rPr>
              <a:t>RazorPay</a:t>
            </a:r>
            <a:r>
              <a:rPr lang="en-IN" sz="2000" dirty="0">
                <a:solidFill>
                  <a:schemeClr val="accent4">
                    <a:lumMod val="50000"/>
                  </a:schemeClr>
                </a:solidFill>
                <a:effectLst/>
                <a:latin typeface="Work Sans" pitchFamily="2" charset="0"/>
                <a:ea typeface="Times New Roman" panose="02020603050405020304" pitchFamily="18" charset="0"/>
              </a:rPr>
              <a:t> Docs:- </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https://dashboard.razorpay.com/</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0" indent="0">
              <a:buNone/>
            </a:pPr>
            <a:r>
              <a:rPr lang="en-US" sz="2000" dirty="0">
                <a:solidFill>
                  <a:schemeClr val="accent4">
                    <a:lumMod val="50000"/>
                  </a:schemeClr>
                </a:solidFill>
                <a:latin typeface="Work Sans" pitchFamily="2" charset="0"/>
                <a:ea typeface="Times New Roman" panose="02020603050405020304" pitchFamily="18" charset="0"/>
              </a:rPr>
              <a:t>JWT Docs:- </a:t>
            </a:r>
            <a:r>
              <a:rPr lang="en-IN" sz="2000" dirty="0">
                <a:solidFill>
                  <a:schemeClr val="accent4">
                    <a:lumMod val="50000"/>
                  </a:schemeClr>
                </a:solidFill>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https://jwt.io/</a:t>
            </a:r>
            <a:endParaRPr lang="en-US" sz="1800" u="sng" dirty="0">
              <a:solidFill>
                <a:srgbClr val="0000FF"/>
              </a:solidFill>
              <a:latin typeface="Times New Roman" panose="02020603050405020304" pitchFamily="18" charset="0"/>
              <a:ea typeface="Times New Roman" panose="02020603050405020304" pitchFamily="18" charset="0"/>
            </a:endParaRPr>
          </a:p>
          <a:p>
            <a:pPr marL="0" indent="0">
              <a:buNone/>
            </a:pPr>
            <a:r>
              <a:rPr lang="en-US" sz="2000" dirty="0" err="1">
                <a:solidFill>
                  <a:schemeClr val="accent4">
                    <a:lumMod val="50000"/>
                  </a:schemeClr>
                </a:solidFill>
                <a:effectLst/>
                <a:latin typeface="Work Sans" pitchFamily="2" charset="0"/>
                <a:ea typeface="Times New Roman" panose="02020603050405020304" pitchFamily="18" charset="0"/>
              </a:rPr>
              <a:t>Express</a:t>
            </a:r>
            <a:r>
              <a:rPr lang="en-US" sz="2000" dirty="0" err="1">
                <a:solidFill>
                  <a:schemeClr val="accent4">
                    <a:lumMod val="50000"/>
                  </a:schemeClr>
                </a:solidFill>
                <a:latin typeface="Work Sans" pitchFamily="2" charset="0"/>
                <a:ea typeface="Times New Roman" panose="02020603050405020304" pitchFamily="18" charset="0"/>
              </a:rPr>
              <a:t>JS</a:t>
            </a:r>
            <a:r>
              <a:rPr lang="en-US" sz="2000" dirty="0">
                <a:solidFill>
                  <a:schemeClr val="accent4">
                    <a:lumMod val="50000"/>
                  </a:schemeClr>
                </a:solidFill>
                <a:latin typeface="Work Sans" pitchFamily="2" charset="0"/>
                <a:ea typeface="Times New Roman" panose="02020603050405020304" pitchFamily="18" charset="0"/>
              </a:rPr>
              <a:t> Docs:-</a:t>
            </a:r>
            <a:r>
              <a:rPr lang="en-US" sz="1800" u="sng" dirty="0">
                <a:solidFill>
                  <a:schemeClr val="accent4">
                    <a:lumMod val="50000"/>
                  </a:schemeClr>
                </a:solidFill>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8"/>
              </a:rPr>
              <a:t>https://expressjs.com/en/4x/api.html</a:t>
            </a:r>
            <a:endParaRPr lang="en-US" sz="1800" u="sng" dirty="0">
              <a:solidFill>
                <a:srgbClr val="0000FF"/>
              </a:solidFill>
              <a:latin typeface="Times New Roman" panose="02020603050405020304" pitchFamily="18" charset="0"/>
              <a:ea typeface="Times New Roman" panose="02020603050405020304" pitchFamily="18" charset="0"/>
            </a:endParaRPr>
          </a:p>
          <a:p>
            <a:pPr marL="0" indent="0">
              <a:buNone/>
            </a:pPr>
            <a:endParaRPr lang="en-IN" sz="1800" u="sng" dirty="0">
              <a:solidFill>
                <a:schemeClr val="accent4">
                  <a:lumMod val="50000"/>
                </a:schemeClr>
              </a:solidFill>
              <a:effectLst/>
              <a:latin typeface="Times New Roman" panose="02020603050405020304" pitchFamily="18" charset="0"/>
              <a:ea typeface="Times New Roman" panose="02020603050405020304" pitchFamily="18" charset="0"/>
            </a:endParaRPr>
          </a:p>
          <a:p>
            <a:pPr marL="0" indent="0">
              <a:buNone/>
            </a:pPr>
            <a:endParaRPr lang="en-IN" sz="1800" u="sng" dirty="0">
              <a:solidFill>
                <a:schemeClr val="accent4">
                  <a:lumMod val="50000"/>
                </a:schemeClr>
              </a:solidFill>
              <a:latin typeface="Times New Roman" panose="02020603050405020304" pitchFamily="18" charset="0"/>
              <a:ea typeface="Times New Roman" panose="02020603050405020304" pitchFamily="18" charset="0"/>
            </a:endParaRPr>
          </a:p>
          <a:p>
            <a:pPr marL="0" indent="0">
              <a:buNone/>
            </a:pPr>
            <a:endParaRPr lang="en-IN" sz="800" u="sng" dirty="0">
              <a:solidFill>
                <a:schemeClr val="accent4">
                  <a:lumMod val="50000"/>
                </a:schemeClr>
              </a:solidFill>
              <a:effectLst/>
              <a:latin typeface="Work Sans" pitchFamily="2" charset="0"/>
              <a:ea typeface="Times New Roman" panose="02020603050405020304" pitchFamily="18" charset="0"/>
            </a:endParaRPr>
          </a:p>
        </p:txBody>
      </p:sp>
    </p:spTree>
    <p:extLst>
      <p:ext uri="{BB962C8B-B14F-4D97-AF65-F5344CB8AC3E}">
        <p14:creationId xmlns:p14="http://schemas.microsoft.com/office/powerpoint/2010/main" val="1509244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82" name="Google Shape;2582;p40"/>
          <p:cNvSpPr txBox="1">
            <a:spLocks noGrp="1"/>
          </p:cNvSpPr>
          <p:nvPr>
            <p:ph type="body" idx="1"/>
          </p:nvPr>
        </p:nvSpPr>
        <p:spPr>
          <a:xfrm>
            <a:off x="895149" y="592817"/>
            <a:ext cx="7704000" cy="24664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b="1" dirty="0">
                <a:latin typeface="Work Sans" pitchFamily="2" charset="0"/>
              </a:rPr>
              <a:t>My Socials &amp; Site:-</a:t>
            </a:r>
          </a:p>
          <a:p>
            <a:pPr marL="0" lvl="0" indent="0" algn="l" rtl="0">
              <a:spcBef>
                <a:spcPts val="0"/>
              </a:spcBef>
              <a:spcAft>
                <a:spcPts val="0"/>
              </a:spcAft>
              <a:buNone/>
            </a:pPr>
            <a:endParaRPr lang="en-IN" sz="1100" b="1" dirty="0">
              <a:latin typeface="Work Sans" pitchFamily="2" charset="0"/>
            </a:endParaRPr>
          </a:p>
          <a:p>
            <a:pPr>
              <a:buClr>
                <a:schemeClr val="accent4">
                  <a:lumMod val="25000"/>
                </a:schemeClr>
              </a:buClr>
            </a:pPr>
            <a:r>
              <a:rPr lang="en-IN" sz="2000" dirty="0">
                <a:hlinkClick r:id="rId3"/>
              </a:rPr>
              <a:t>https://www.linkedin.com/in/vyomrana/</a:t>
            </a:r>
            <a:endParaRPr lang="en-IN" sz="2000" dirty="0"/>
          </a:p>
          <a:p>
            <a:pPr>
              <a:buClr>
                <a:schemeClr val="accent4">
                  <a:lumMod val="25000"/>
                </a:schemeClr>
              </a:buClr>
            </a:pPr>
            <a:r>
              <a:rPr lang="en-IN" sz="2000" dirty="0">
                <a:hlinkClick r:id="rId4"/>
              </a:rPr>
              <a:t>https://github.com/Vyomrana02/</a:t>
            </a:r>
            <a:endParaRPr lang="en-IN" sz="2000" dirty="0"/>
          </a:p>
          <a:p>
            <a:pPr>
              <a:buClr>
                <a:schemeClr val="accent4">
                  <a:lumMod val="25000"/>
                </a:schemeClr>
              </a:buClr>
            </a:pPr>
            <a:r>
              <a:rPr lang="en-IN" sz="2000" dirty="0">
                <a:hlinkClick r:id="rId5"/>
              </a:rPr>
              <a:t>https://vyomrana02.github.io/</a:t>
            </a:r>
            <a:endParaRPr lang="en-IN" sz="2000" dirty="0"/>
          </a:p>
          <a:p>
            <a:pPr>
              <a:buClr>
                <a:schemeClr val="accent4">
                  <a:lumMod val="25000"/>
                </a:schemeClr>
              </a:buClr>
            </a:pPr>
            <a:r>
              <a:rPr lang="en-IN" sz="2000" dirty="0">
                <a:hlinkClick r:id="rId6"/>
              </a:rPr>
              <a:t>https://travello-tours-and-travels.onrender.com/</a:t>
            </a:r>
            <a:endParaRPr lang="en-IN" sz="2000" dirty="0"/>
          </a:p>
          <a:p>
            <a:pPr>
              <a:buClr>
                <a:schemeClr val="accent4">
                  <a:lumMod val="25000"/>
                </a:schemeClr>
              </a:buClr>
            </a:pPr>
            <a:endParaRPr lang="en-IN" sz="2000" dirty="0"/>
          </a:p>
          <a:p>
            <a:pPr marL="177800" indent="0">
              <a:buNone/>
            </a:pPr>
            <a:endParaRPr lang="en-IN" sz="2000" dirty="0"/>
          </a:p>
          <a:p>
            <a:pPr marL="0" lvl="0" indent="0" algn="l" rtl="0">
              <a:spcBef>
                <a:spcPts val="0"/>
              </a:spcBef>
              <a:spcAft>
                <a:spcPts val="0"/>
              </a:spcAft>
              <a:buNone/>
            </a:pPr>
            <a:endParaRPr sz="1100" b="1" dirty="0">
              <a:latin typeface="Work Sans" pitchFamily="2" charset="0"/>
            </a:endParaRPr>
          </a:p>
        </p:txBody>
      </p:sp>
    </p:spTree>
    <p:extLst>
      <p:ext uri="{BB962C8B-B14F-4D97-AF65-F5344CB8AC3E}">
        <p14:creationId xmlns:p14="http://schemas.microsoft.com/office/powerpoint/2010/main" val="30609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41"/>
          <p:cNvSpPr txBox="1">
            <a:spLocks noGrp="1"/>
          </p:cNvSpPr>
          <p:nvPr>
            <p:ph type="title"/>
          </p:nvPr>
        </p:nvSpPr>
        <p:spPr>
          <a:xfrm>
            <a:off x="850596" y="5973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Framework Features</a:t>
            </a:r>
            <a:endParaRPr dirty="0"/>
          </a:p>
        </p:txBody>
      </p:sp>
      <p:sp>
        <p:nvSpPr>
          <p:cNvPr id="2588" name="Google Shape;2588;p41"/>
          <p:cNvSpPr txBox="1">
            <a:spLocks noGrp="1"/>
          </p:cNvSpPr>
          <p:nvPr>
            <p:ph type="subTitle" idx="3"/>
          </p:nvPr>
        </p:nvSpPr>
        <p:spPr>
          <a:xfrm>
            <a:off x="974520" y="1170085"/>
            <a:ext cx="7194960" cy="3062867"/>
          </a:xfrm>
          <a:prstGeom prst="rect">
            <a:avLst/>
          </a:prstGeom>
        </p:spPr>
        <p:txBody>
          <a:bodyPr spcFirstLastPara="1" wrap="square" lIns="91425" tIns="91425" rIns="91425" bIns="91425" anchor="t" anchorCtr="0">
            <a:noAutofit/>
          </a:bodyPr>
          <a:lstStyle/>
          <a:p>
            <a:r>
              <a:rPr lang="en-US" sz="1600" dirty="0">
                <a:latin typeface="Work Sans" pitchFamily="2" charset="0"/>
              </a:rPr>
              <a:t>Travello incorporates the following framework features:</a:t>
            </a:r>
          </a:p>
          <a:p>
            <a:pPr lvl="1" algn="l">
              <a:buFont typeface="Arial" panose="020B0604020202020204" pitchFamily="34" charset="0"/>
              <a:buChar char="•"/>
            </a:pPr>
            <a:r>
              <a:rPr lang="en-US" altLang="en-US" sz="1600" dirty="0">
                <a:latin typeface="Work Sans" pitchFamily="2" charset="0"/>
              </a:rPr>
              <a:t>Creating a </a:t>
            </a:r>
            <a:r>
              <a:rPr lang="en-US" altLang="en-US" sz="1600" b="1" u="sng" dirty="0">
                <a:latin typeface="Work Sans" pitchFamily="2" charset="0"/>
              </a:rPr>
              <a:t>responsive</a:t>
            </a:r>
            <a:r>
              <a:rPr lang="en-US" altLang="en-US" sz="1600" u="sng" dirty="0">
                <a:latin typeface="Work Sans" pitchFamily="2" charset="0"/>
              </a:rPr>
              <a:t> </a:t>
            </a:r>
            <a:r>
              <a:rPr lang="en-US" altLang="en-US" sz="1600" b="1" u="sng" dirty="0">
                <a:latin typeface="Work Sans" pitchFamily="2" charset="0"/>
              </a:rPr>
              <a:t>user interface </a:t>
            </a:r>
            <a:r>
              <a:rPr lang="en-US" altLang="en-US" sz="1600" dirty="0">
                <a:latin typeface="Work Sans" pitchFamily="2" charset="0"/>
              </a:rPr>
              <a:t>ensures compatibility across all devices.</a:t>
            </a:r>
          </a:p>
          <a:p>
            <a:pPr lvl="1" algn="l">
              <a:buFont typeface="Arial" panose="020B0604020202020204" pitchFamily="34" charset="0"/>
              <a:buChar char="•"/>
            </a:pPr>
            <a:r>
              <a:rPr lang="en-US" sz="1600" b="1" u="sng" dirty="0">
                <a:latin typeface="Work Sans" pitchFamily="2" charset="0"/>
              </a:rPr>
              <a:t>Lazy loading </a:t>
            </a:r>
            <a:r>
              <a:rPr lang="en-US" sz="1600" dirty="0">
                <a:latin typeface="Work Sans" pitchFamily="2" charset="0"/>
              </a:rPr>
              <a:t>implementation optimizes performance by loading resources asynchronously as needed, reducing initial load times.</a:t>
            </a:r>
          </a:p>
          <a:p>
            <a:pPr lvl="1" algn="l">
              <a:buFont typeface="Arial" panose="020B0604020202020204" pitchFamily="34" charset="0"/>
              <a:buChar char="•"/>
            </a:pPr>
            <a:r>
              <a:rPr lang="en-US" sz="1600" dirty="0">
                <a:latin typeface="Work Sans" pitchFamily="2" charset="0"/>
              </a:rPr>
              <a:t>Used MongoDB Atlas that offers a scalable and managed cloud database solution, minimizing bottlenecking with its </a:t>
            </a:r>
            <a:r>
              <a:rPr lang="en-US" sz="1600" b="1" u="sng" dirty="0">
                <a:latin typeface="Work Sans" pitchFamily="2" charset="0"/>
              </a:rPr>
              <a:t>high availability </a:t>
            </a:r>
            <a:r>
              <a:rPr lang="en-US" sz="1600" dirty="0">
                <a:latin typeface="Work Sans" pitchFamily="2" charset="0"/>
              </a:rPr>
              <a:t>and flexibility.</a:t>
            </a:r>
          </a:p>
          <a:p>
            <a:pPr lvl="1" algn="l">
              <a:buFont typeface="Arial" panose="020B0604020202020204" pitchFamily="34" charset="0"/>
              <a:buChar char="•"/>
            </a:pPr>
            <a:r>
              <a:rPr lang="en-US" altLang="en-US" sz="1600" dirty="0">
                <a:latin typeface="Work Sans" pitchFamily="2" charset="0"/>
              </a:rPr>
              <a:t>Utilizing various </a:t>
            </a:r>
            <a:r>
              <a:rPr lang="en-US" altLang="en-US" sz="1600" b="1" u="sng" dirty="0">
                <a:latin typeface="Work Sans" pitchFamily="2" charset="0"/>
              </a:rPr>
              <a:t>React hooks </a:t>
            </a:r>
            <a:r>
              <a:rPr lang="en-US" altLang="en-US" sz="1600" dirty="0">
                <a:latin typeface="Work Sans" pitchFamily="2" charset="0"/>
              </a:rPr>
              <a:t>which optimizes performance by preventing unnecessary re-renders and reloading.(</a:t>
            </a:r>
            <a:r>
              <a:rPr lang="en-US" altLang="en-US" sz="1600" dirty="0" err="1">
                <a:latin typeface="Work Sans" pitchFamily="2" charset="0"/>
              </a:rPr>
              <a:t>usestate</a:t>
            </a:r>
            <a:r>
              <a:rPr lang="en-US" altLang="en-US" sz="1600" dirty="0">
                <a:latin typeface="Work Sans" pitchFamily="2" charset="0"/>
              </a:rPr>
              <a:t>, </a:t>
            </a:r>
            <a:r>
              <a:rPr lang="en-US" altLang="en-US" sz="1600" dirty="0" err="1">
                <a:latin typeface="Work Sans" pitchFamily="2" charset="0"/>
              </a:rPr>
              <a:t>useEffect</a:t>
            </a:r>
            <a:r>
              <a:rPr lang="en-US" altLang="en-US" sz="1600" dirty="0">
                <a:latin typeface="Work Sans" pitchFamily="2" charset="0"/>
              </a:rPr>
              <a:t>, </a:t>
            </a:r>
            <a:r>
              <a:rPr lang="en-US" altLang="en-US" sz="1600" dirty="0" err="1">
                <a:latin typeface="Work Sans" pitchFamily="2" charset="0"/>
              </a:rPr>
              <a:t>useReducer</a:t>
            </a:r>
            <a:r>
              <a:rPr lang="en-US" altLang="en-US" sz="1600" dirty="0">
                <a:latin typeface="Work Sans" pitchFamily="2" charset="0"/>
              </a:rPr>
              <a:t>, </a:t>
            </a:r>
            <a:r>
              <a:rPr lang="en-US" altLang="en-US" sz="1600" dirty="0" err="1">
                <a:latin typeface="Work Sans" pitchFamily="2" charset="0"/>
              </a:rPr>
              <a:t>useContext</a:t>
            </a:r>
            <a:r>
              <a:rPr lang="en-US" altLang="en-US" sz="1600" dirty="0">
                <a:latin typeface="Work Sans" pitchFamily="2"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45"/>
          <p:cNvSpPr txBox="1">
            <a:spLocks noGrp="1"/>
          </p:cNvSpPr>
          <p:nvPr>
            <p:ph type="title"/>
          </p:nvPr>
        </p:nvSpPr>
        <p:spPr>
          <a:xfrm>
            <a:off x="726000" y="638313"/>
            <a:ext cx="76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Naive User Functionalities</a:t>
            </a:r>
            <a:endParaRPr dirty="0"/>
          </a:p>
        </p:txBody>
      </p:sp>
      <p:sp>
        <p:nvSpPr>
          <p:cNvPr id="2754" name="Google Shape;2754;p45"/>
          <p:cNvSpPr txBox="1"/>
          <p:nvPr/>
        </p:nvSpPr>
        <p:spPr>
          <a:xfrm>
            <a:off x="1127567" y="1306516"/>
            <a:ext cx="6269557" cy="2823747"/>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Login &amp; Register</a:t>
            </a:r>
          </a:p>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Update Profile</a:t>
            </a:r>
          </a:p>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Tour Search</a:t>
            </a:r>
          </a:p>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View Weather Prediction of Tour</a:t>
            </a:r>
          </a:p>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Tour Review</a:t>
            </a:r>
          </a:p>
          <a:p>
            <a:pPr marL="285750" lvl="0" indent="-285750" rtl="0">
              <a:spcBef>
                <a:spcPts val="0"/>
              </a:spcBef>
              <a:spcAft>
                <a:spcPts val="0"/>
              </a:spcAft>
              <a:buFont typeface="Arial" panose="020B0604020202020204" pitchFamily="34" charset="0"/>
              <a:buChar char="•"/>
            </a:pPr>
            <a:r>
              <a:rPr lang="en-US" sz="2400" dirty="0">
                <a:solidFill>
                  <a:schemeClr val="dk1"/>
                </a:solidFill>
                <a:latin typeface="Work Sans" pitchFamily="2" charset="0"/>
                <a:ea typeface="Inter"/>
                <a:cs typeface="Inter"/>
                <a:sym typeface="Inter"/>
              </a:rPr>
              <a:t>User Bookings</a:t>
            </a:r>
          </a:p>
          <a:p>
            <a:pPr marL="0" lvl="0" indent="0" algn="ctr" rtl="0">
              <a:spcBef>
                <a:spcPts val="0"/>
              </a:spcBef>
              <a:spcAft>
                <a:spcPts val="0"/>
              </a:spcAft>
              <a:buNone/>
            </a:pPr>
            <a:endParaRPr lang="en-US" sz="2400" dirty="0">
              <a:solidFill>
                <a:schemeClr val="dk1"/>
              </a:solidFill>
              <a:latin typeface="Work Sans" pitchFamily="2" charset="0"/>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46"/>
          <p:cNvSpPr txBox="1">
            <a:spLocks noGrp="1"/>
          </p:cNvSpPr>
          <p:nvPr>
            <p:ph type="title"/>
          </p:nvPr>
        </p:nvSpPr>
        <p:spPr>
          <a:xfrm>
            <a:off x="720000" y="3292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Login &amp; Register</a:t>
            </a:r>
            <a:endParaRPr dirty="0"/>
          </a:p>
        </p:txBody>
      </p:sp>
      <p:pic>
        <p:nvPicPr>
          <p:cNvPr id="14" name="Picture 13">
            <a:extLst>
              <a:ext uri="{FF2B5EF4-FFF2-40B4-BE49-F238E27FC236}">
                <a16:creationId xmlns:a16="http://schemas.microsoft.com/office/drawing/2014/main" id="{FA01CEA3-DDC6-5D74-ECBD-DA0A98560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24" y="1208013"/>
            <a:ext cx="7200000" cy="32802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47"/>
          <p:cNvSpPr txBox="1">
            <a:spLocks noGrp="1"/>
          </p:cNvSpPr>
          <p:nvPr>
            <p:ph type="title"/>
          </p:nvPr>
        </p:nvSpPr>
        <p:spPr>
          <a:xfrm>
            <a:off x="720000" y="35968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Login &amp; Register(Weak password)</a:t>
            </a:r>
            <a:endParaRPr dirty="0"/>
          </a:p>
        </p:txBody>
      </p:sp>
      <p:pic>
        <p:nvPicPr>
          <p:cNvPr id="11" name="Picture 10">
            <a:extLst>
              <a:ext uri="{FF2B5EF4-FFF2-40B4-BE49-F238E27FC236}">
                <a16:creationId xmlns:a16="http://schemas.microsoft.com/office/drawing/2014/main" id="{C78CB941-0B94-C6E5-46A1-EE22F7B55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1476576"/>
            <a:ext cx="7200000" cy="2860612"/>
          </a:xfrm>
          <a:prstGeom prst="rect">
            <a:avLst/>
          </a:prstGeom>
        </p:spPr>
      </p:pic>
      <p:sp>
        <p:nvSpPr>
          <p:cNvPr id="12" name="Rectangle 11">
            <a:extLst>
              <a:ext uri="{FF2B5EF4-FFF2-40B4-BE49-F238E27FC236}">
                <a16:creationId xmlns:a16="http://schemas.microsoft.com/office/drawing/2014/main" id="{7BC9AFD0-1179-B26E-2CCF-7EB5B189805D}"/>
              </a:ext>
            </a:extLst>
          </p:cNvPr>
          <p:cNvSpPr/>
          <p:nvPr/>
        </p:nvSpPr>
        <p:spPr>
          <a:xfrm>
            <a:off x="4639056" y="3297936"/>
            <a:ext cx="1908048" cy="2072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3"/>
          <p:cNvSpPr txBox="1">
            <a:spLocks noGrp="1"/>
          </p:cNvSpPr>
          <p:nvPr>
            <p:ph type="title"/>
          </p:nvPr>
        </p:nvSpPr>
        <p:spPr>
          <a:xfrm>
            <a:off x="744263" y="287059"/>
            <a:ext cx="80611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Login &amp; Register(Strong Password)</a:t>
            </a:r>
            <a:endParaRPr dirty="0"/>
          </a:p>
        </p:txBody>
      </p:sp>
      <p:sp>
        <p:nvSpPr>
          <p:cNvPr id="3061" name="Google Shape;3061;p53"/>
          <p:cNvSpPr txBox="1"/>
          <p:nvPr/>
        </p:nvSpPr>
        <p:spPr>
          <a:xfrm>
            <a:off x="4571998" y="1231450"/>
            <a:ext cx="2175300" cy="438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chemeClr val="dk1"/>
              </a:solidFill>
              <a:latin typeface="Work Sans"/>
              <a:ea typeface="Work Sans"/>
              <a:cs typeface="Work Sans"/>
              <a:sym typeface="Work Sans"/>
            </a:endParaRPr>
          </a:p>
        </p:txBody>
      </p:sp>
      <p:pic>
        <p:nvPicPr>
          <p:cNvPr id="2" name="Picture 1">
            <a:extLst>
              <a:ext uri="{FF2B5EF4-FFF2-40B4-BE49-F238E27FC236}">
                <a16:creationId xmlns:a16="http://schemas.microsoft.com/office/drawing/2014/main" id="{770327B1-807E-1A36-A43E-1B398F20F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998" y="1330338"/>
            <a:ext cx="6480000" cy="3019272"/>
          </a:xfrm>
          <a:prstGeom prst="rect">
            <a:avLst/>
          </a:prstGeom>
        </p:spPr>
      </p:pic>
      <p:sp>
        <p:nvSpPr>
          <p:cNvPr id="3" name="Rectangle 2">
            <a:extLst>
              <a:ext uri="{FF2B5EF4-FFF2-40B4-BE49-F238E27FC236}">
                <a16:creationId xmlns:a16="http://schemas.microsoft.com/office/drawing/2014/main" id="{2A96DDCE-608D-21C4-F86C-A052D8C83E72}"/>
              </a:ext>
            </a:extLst>
          </p:cNvPr>
          <p:cNvSpPr/>
          <p:nvPr/>
        </p:nvSpPr>
        <p:spPr>
          <a:xfrm>
            <a:off x="4657344" y="3261360"/>
            <a:ext cx="1749552" cy="2126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Travel Itinerary Blog Social Media Strategy by Slidesgo">
  <a:themeElements>
    <a:clrScheme name="Simple Light">
      <a:dk1>
        <a:srgbClr val="003B5A"/>
      </a:dk1>
      <a:lt1>
        <a:srgbClr val="005580"/>
      </a:lt1>
      <a:dk2>
        <a:srgbClr val="0095D1"/>
      </a:dk2>
      <a:lt2>
        <a:srgbClr val="1F74E0"/>
      </a:lt2>
      <a:accent1>
        <a:srgbClr val="DF5B9A"/>
      </a:accent1>
      <a:accent2>
        <a:srgbClr val="A1A7B8"/>
      </a:accent2>
      <a:accent3>
        <a:srgbClr val="C2D4F6"/>
      </a:accent3>
      <a:accent4>
        <a:srgbClr val="DEE9F9"/>
      </a:accent4>
      <a:accent5>
        <a:srgbClr val="FFFFFF"/>
      </a:accent5>
      <a:accent6>
        <a:srgbClr val="FFFFFF"/>
      </a:accent6>
      <a:hlink>
        <a:srgbClr val="003B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667</Words>
  <Application>Microsoft Office PowerPoint</Application>
  <PresentationFormat>On-screen Show (16:9)</PresentationFormat>
  <Paragraphs>121</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Bebas Neue</vt:lpstr>
      <vt:lpstr>Inter</vt:lpstr>
      <vt:lpstr>Work Sans</vt:lpstr>
      <vt:lpstr>Times New Roman</vt:lpstr>
      <vt:lpstr>Nunito Light</vt:lpstr>
      <vt:lpstr>Travel Itinerary Blog Social Media Strategy by Slidesgo</vt:lpstr>
      <vt:lpstr>Travello - Online Tour Booking Website</vt:lpstr>
      <vt:lpstr>PowerPoint Presentation</vt:lpstr>
      <vt:lpstr>PowerPoint Presentation</vt:lpstr>
      <vt:lpstr>PowerPoint Presentation</vt:lpstr>
      <vt:lpstr>Framework Features</vt:lpstr>
      <vt:lpstr>Naive User Functionalities</vt:lpstr>
      <vt:lpstr>Login &amp; Register</vt:lpstr>
      <vt:lpstr>Login &amp; Register(Weak password)</vt:lpstr>
      <vt:lpstr>Login &amp; Register(Strong Password)</vt:lpstr>
      <vt:lpstr>Login &amp; Register(Account Verification)</vt:lpstr>
      <vt:lpstr>Login &amp; Register(Login with Credentials)</vt:lpstr>
      <vt:lpstr>    Update Profile</vt:lpstr>
      <vt:lpstr>Forgot Password</vt:lpstr>
      <vt:lpstr>Reset Password (Reset password Email)</vt:lpstr>
      <vt:lpstr>Reset Password</vt:lpstr>
      <vt:lpstr>Tour Search</vt:lpstr>
      <vt:lpstr>Tour Search(Searching Nainital)</vt:lpstr>
      <vt:lpstr>View Weather Prediction of Tour</vt:lpstr>
      <vt:lpstr>Tour Details(Viewing Tour)</vt:lpstr>
      <vt:lpstr>Book Tour(Entering Proper Details)</vt:lpstr>
      <vt:lpstr>Book Tour(Payment using Card)</vt:lpstr>
      <vt:lpstr>Book Tour(OTP)</vt:lpstr>
      <vt:lpstr>Book Tour(Booking Confirmation Email)</vt:lpstr>
      <vt:lpstr>Book Tour(Try Overlapping Booking)</vt:lpstr>
      <vt:lpstr>Review Tour(Try Reviewing Tour)</vt:lpstr>
      <vt:lpstr>View Prev. Bookings</vt:lpstr>
      <vt:lpstr>Cancel Booking(Email)</vt:lpstr>
      <vt:lpstr>Admin User Functionalities</vt:lpstr>
      <vt:lpstr>Add Tour</vt:lpstr>
      <vt:lpstr>View Tour(Update,Delete, Pause Tour)</vt:lpstr>
      <vt:lpstr>Update Tour(Updating title of Tour)</vt:lpstr>
      <vt:lpstr>Pause/Unpause Tour</vt:lpstr>
      <vt:lpstr>Pause/Unpause Tour(Search “Nainital”)</vt:lpstr>
      <vt:lpstr>View Users</vt:lpstr>
      <vt:lpstr>Ban User(Email to Banned User)</vt:lpstr>
      <vt:lpstr>Ban User(Tries Login)</vt:lpstr>
      <vt:lpstr>UnBan User(unban Email to Banned User)</vt:lpstr>
      <vt:lpstr>View Bookings</vt:lpstr>
      <vt:lpstr>In conclusion, Travello offers a comprehensive solution for online tour booking, catering to both users and administrators. With its advanced features and seamless user experience, Travello aims to revolutionize the way travelers plan and book their tours.</vt:lpstr>
      <vt:lpstr>Future Enhancements</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Travello - Online Tour Booking Website</dc:title>
  <cp:lastModifiedBy>Vyom Rana`</cp:lastModifiedBy>
  <cp:revision>34</cp:revision>
  <dcterms:modified xsi:type="dcterms:W3CDTF">2024-04-12T16:55:58Z</dcterms:modified>
</cp:coreProperties>
</file>